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8288000" cy="10287000"/>
  <p:notesSz cx="6858000" cy="9144000"/>
  <p:embeddedFontLst>
    <p:embeddedFont>
      <p:font typeface="Arimo" panose="020B0604020202020204" charset="0"/>
      <p:regular r:id="rId23"/>
    </p:embeddedFont>
    <p:embeddedFont>
      <p:font typeface="Fira Sans" panose="020B0503050000020004" pitchFamily="34" charset="0"/>
      <p:regular r:id="rId24"/>
      <p:bold r:id="rId25"/>
      <p:italic r:id="rId26"/>
      <p:boldItalic r:id="rId27"/>
    </p:embeddedFont>
    <p:embeddedFont>
      <p:font typeface="Fira Sans Medium" panose="020B0603050000020004" pitchFamily="34" charset="0"/>
      <p:regular r:id="rId28"/>
      <p:italic r:id="rId29"/>
    </p:embeddedFont>
    <p:embeddedFont>
      <p:font typeface="Garet Bold" panose="020B0604020202020204" charset="0"/>
      <p:regular r:id="rId30"/>
    </p:embeddedFont>
    <p:embeddedFont>
      <p:font typeface="Montserrat Bold" panose="00000800000000000000" pitchFamily="2" charset="0"/>
      <p:regular r:id="rId31"/>
      <p:bold r:id="rId32"/>
    </p:embeddedFont>
    <p:embeddedFont>
      <p:font typeface="Roboto" panose="020000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 Type="http://schemas.openxmlformats.org/officeDocument/2006/relationships/notesSlide" Target="../notesSlides/notesSlide10.xml"/><Relationship Id="rId16" Type="http://schemas.openxmlformats.org/officeDocument/2006/relationships/image" Target="../media/image56.svg"/><Relationship Id="rId20"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19" Type="http://schemas.openxmlformats.org/officeDocument/2006/relationships/image" Target="../media/image3.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11.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3.png"/><Relationship Id="rId2" Type="http://schemas.openxmlformats.org/officeDocument/2006/relationships/notesSlide" Target="../notesSlides/notesSlide11.xml"/><Relationship Id="rId16" Type="http://schemas.openxmlformats.org/officeDocument/2006/relationships/image" Target="../media/image72.svg"/><Relationship Id="rId20"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svg"/><Relationship Id="rId19" Type="http://schemas.openxmlformats.org/officeDocument/2006/relationships/image" Target="../media/image3.pn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15.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4.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jpe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7.sv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png"/><Relationship Id="rId2" Type="http://schemas.openxmlformats.org/officeDocument/2006/relationships/notesSlide" Target="../notesSlides/notesSlide6.xml"/><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46368" y="0"/>
            <a:ext cx="7841632" cy="10287000"/>
            <a:chOff x="0" y="0"/>
            <a:chExt cx="10455510" cy="13716000"/>
          </a:xfrm>
        </p:grpSpPr>
        <p:pic>
          <p:nvPicPr>
            <p:cNvPr id="3" name="Picture 3"/>
            <p:cNvPicPr>
              <a:picLocks noChangeAspect="1"/>
            </p:cNvPicPr>
            <p:nvPr/>
          </p:nvPicPr>
          <p:blipFill>
            <a:blip r:embed="rId3"/>
            <a:srcRect l="10159" r="56829" b="7977"/>
            <a:stretch>
              <a:fillRect/>
            </a:stretch>
          </p:blipFill>
          <p:spPr>
            <a:xfrm flipH="1">
              <a:off x="0" y="0"/>
              <a:ext cx="10455510" cy="13716000"/>
            </a:xfrm>
            <a:prstGeom prst="rect">
              <a:avLst/>
            </a:prstGeom>
          </p:spPr>
        </p:pic>
      </p:grpSp>
      <p:grpSp>
        <p:nvGrpSpPr>
          <p:cNvPr id="4" name="Group 4"/>
          <p:cNvGrpSpPr/>
          <p:nvPr/>
        </p:nvGrpSpPr>
        <p:grpSpPr>
          <a:xfrm rot="10030226">
            <a:off x="16339385" y="-2158779"/>
            <a:ext cx="2755803" cy="8055514"/>
            <a:chOff x="0" y="0"/>
            <a:chExt cx="725808" cy="2121617"/>
          </a:xfrm>
        </p:grpSpPr>
        <p:sp>
          <p:nvSpPr>
            <p:cNvPr id="5" name="Freeform 5"/>
            <p:cNvSpPr/>
            <p:nvPr/>
          </p:nvSpPr>
          <p:spPr>
            <a:xfrm>
              <a:off x="0" y="0"/>
              <a:ext cx="725808" cy="2121617"/>
            </a:xfrm>
            <a:custGeom>
              <a:avLst/>
              <a:gdLst/>
              <a:ahLst/>
              <a:cxnLst/>
              <a:rect l="l" t="t" r="r" b="b"/>
              <a:pathLst>
                <a:path w="725808" h="2121617">
                  <a:moveTo>
                    <a:pt x="0" y="0"/>
                  </a:moveTo>
                  <a:lnTo>
                    <a:pt x="725808" y="0"/>
                  </a:lnTo>
                  <a:lnTo>
                    <a:pt x="725808" y="2121617"/>
                  </a:lnTo>
                  <a:lnTo>
                    <a:pt x="0" y="2121617"/>
                  </a:lnTo>
                  <a:close/>
                </a:path>
              </a:pathLst>
            </a:custGeom>
            <a:solidFill>
              <a:srgbClr val="FFFFFF">
                <a:alpha val="49804"/>
              </a:srgbClr>
            </a:solidFill>
          </p:spPr>
        </p:sp>
        <p:sp>
          <p:nvSpPr>
            <p:cNvPr id="6" name="TextBox 6"/>
            <p:cNvSpPr txBox="1"/>
            <p:nvPr/>
          </p:nvSpPr>
          <p:spPr>
            <a:xfrm>
              <a:off x="0" y="47625"/>
              <a:ext cx="725808" cy="2073992"/>
            </a:xfrm>
            <a:prstGeom prst="rect">
              <a:avLst/>
            </a:prstGeom>
          </p:spPr>
          <p:txBody>
            <a:bodyPr lIns="50800" tIns="50800" rIns="50800" bIns="50800" rtlCol="0" anchor="ctr"/>
            <a:lstStyle/>
            <a:p>
              <a:pPr algn="ctr">
                <a:lnSpc>
                  <a:spcPts val="2400"/>
                </a:lnSpc>
              </a:pPr>
              <a:endParaRPr/>
            </a:p>
          </p:txBody>
        </p:sp>
      </p:grpSp>
      <p:grpSp>
        <p:nvGrpSpPr>
          <p:cNvPr id="7" name="Group 7"/>
          <p:cNvGrpSpPr/>
          <p:nvPr/>
        </p:nvGrpSpPr>
        <p:grpSpPr>
          <a:xfrm>
            <a:off x="15820708" y="3186787"/>
            <a:ext cx="1602675" cy="5619030"/>
            <a:chOff x="0" y="0"/>
            <a:chExt cx="422104" cy="1479909"/>
          </a:xfrm>
        </p:grpSpPr>
        <p:sp>
          <p:nvSpPr>
            <p:cNvPr id="8" name="Freeform 8"/>
            <p:cNvSpPr/>
            <p:nvPr/>
          </p:nvSpPr>
          <p:spPr>
            <a:xfrm>
              <a:off x="0" y="0"/>
              <a:ext cx="422104" cy="1479909"/>
            </a:xfrm>
            <a:custGeom>
              <a:avLst/>
              <a:gdLst/>
              <a:ahLst/>
              <a:cxnLst/>
              <a:rect l="l" t="t" r="r" b="b"/>
              <a:pathLst>
                <a:path w="422104" h="1479909">
                  <a:moveTo>
                    <a:pt x="211052" y="0"/>
                  </a:moveTo>
                  <a:lnTo>
                    <a:pt x="422104" y="739955"/>
                  </a:lnTo>
                  <a:lnTo>
                    <a:pt x="211052" y="1479909"/>
                  </a:lnTo>
                  <a:lnTo>
                    <a:pt x="0" y="739955"/>
                  </a:lnTo>
                  <a:lnTo>
                    <a:pt x="211052" y="0"/>
                  </a:lnTo>
                  <a:close/>
                </a:path>
              </a:pathLst>
            </a:custGeom>
            <a:solidFill>
              <a:srgbClr val="003264">
                <a:alpha val="57647"/>
              </a:srgbClr>
            </a:solidFill>
          </p:spPr>
        </p:sp>
        <p:sp>
          <p:nvSpPr>
            <p:cNvPr id="9" name="TextBox 9"/>
            <p:cNvSpPr txBox="1"/>
            <p:nvPr/>
          </p:nvSpPr>
          <p:spPr>
            <a:xfrm>
              <a:off x="72549" y="301984"/>
              <a:ext cx="277005" cy="923565"/>
            </a:xfrm>
            <a:prstGeom prst="rect">
              <a:avLst/>
            </a:prstGeom>
          </p:spPr>
          <p:txBody>
            <a:bodyPr lIns="50800" tIns="50800" rIns="50800" bIns="50800" rtlCol="0" anchor="ctr"/>
            <a:lstStyle/>
            <a:p>
              <a:pPr algn="ctr">
                <a:lnSpc>
                  <a:spcPts val="2400"/>
                </a:lnSpc>
              </a:pPr>
              <a:endParaRPr/>
            </a:p>
          </p:txBody>
        </p:sp>
      </p:grpSp>
      <p:grpSp>
        <p:nvGrpSpPr>
          <p:cNvPr id="10" name="Group 10"/>
          <p:cNvGrpSpPr/>
          <p:nvPr/>
        </p:nvGrpSpPr>
        <p:grpSpPr>
          <a:xfrm>
            <a:off x="9147964" y="5509944"/>
            <a:ext cx="2596808" cy="4823539"/>
            <a:chOff x="0" y="0"/>
            <a:chExt cx="812800" cy="1509766"/>
          </a:xfrm>
        </p:grpSpPr>
        <p:sp>
          <p:nvSpPr>
            <p:cNvPr id="11" name="Freeform 11"/>
            <p:cNvSpPr/>
            <p:nvPr/>
          </p:nvSpPr>
          <p:spPr>
            <a:xfrm>
              <a:off x="0" y="0"/>
              <a:ext cx="812800" cy="1509766"/>
            </a:xfrm>
            <a:custGeom>
              <a:avLst/>
              <a:gdLst/>
              <a:ahLst/>
              <a:cxnLst/>
              <a:rect l="l" t="t" r="r" b="b"/>
              <a:pathLst>
                <a:path w="812800" h="1509766">
                  <a:moveTo>
                    <a:pt x="406400" y="0"/>
                  </a:moveTo>
                  <a:lnTo>
                    <a:pt x="812800" y="1509766"/>
                  </a:lnTo>
                  <a:lnTo>
                    <a:pt x="0" y="1509766"/>
                  </a:lnTo>
                  <a:lnTo>
                    <a:pt x="406400" y="0"/>
                  </a:lnTo>
                  <a:close/>
                </a:path>
              </a:pathLst>
            </a:custGeom>
            <a:solidFill>
              <a:srgbClr val="FFFFFF">
                <a:alpha val="73725"/>
              </a:srgbClr>
            </a:solidFill>
          </p:spPr>
        </p:sp>
        <p:sp>
          <p:nvSpPr>
            <p:cNvPr id="12" name="TextBox 12"/>
            <p:cNvSpPr txBox="1"/>
            <p:nvPr/>
          </p:nvSpPr>
          <p:spPr>
            <a:xfrm>
              <a:off x="127000" y="748588"/>
              <a:ext cx="558800" cy="653338"/>
            </a:xfrm>
            <a:prstGeom prst="rect">
              <a:avLst/>
            </a:prstGeom>
          </p:spPr>
          <p:txBody>
            <a:bodyPr lIns="50800" tIns="50800" rIns="50800" bIns="50800" rtlCol="0" anchor="ctr"/>
            <a:lstStyle/>
            <a:p>
              <a:pPr algn="ctr">
                <a:lnSpc>
                  <a:spcPts val="2400"/>
                </a:lnSpc>
              </a:pPr>
              <a:endParaRPr/>
            </a:p>
          </p:txBody>
        </p:sp>
      </p:grpSp>
      <p:grpSp>
        <p:nvGrpSpPr>
          <p:cNvPr id="13" name="Group 13"/>
          <p:cNvGrpSpPr/>
          <p:nvPr/>
        </p:nvGrpSpPr>
        <p:grpSpPr>
          <a:xfrm rot="-67296">
            <a:off x="9499022" y="-2393877"/>
            <a:ext cx="3126907" cy="5700035"/>
            <a:chOff x="0" y="0"/>
            <a:chExt cx="823547" cy="1501244"/>
          </a:xfrm>
        </p:grpSpPr>
        <p:sp>
          <p:nvSpPr>
            <p:cNvPr id="14" name="Freeform 14"/>
            <p:cNvSpPr/>
            <p:nvPr/>
          </p:nvSpPr>
          <p:spPr>
            <a:xfrm>
              <a:off x="0" y="0"/>
              <a:ext cx="823547" cy="1501244"/>
            </a:xfrm>
            <a:custGeom>
              <a:avLst/>
              <a:gdLst/>
              <a:ahLst/>
              <a:cxnLst/>
              <a:rect l="l" t="t" r="r" b="b"/>
              <a:pathLst>
                <a:path w="823547" h="1501244">
                  <a:moveTo>
                    <a:pt x="411774" y="1501244"/>
                  </a:moveTo>
                  <a:lnTo>
                    <a:pt x="823547" y="0"/>
                  </a:lnTo>
                  <a:lnTo>
                    <a:pt x="0" y="0"/>
                  </a:lnTo>
                  <a:lnTo>
                    <a:pt x="411774" y="1501244"/>
                  </a:lnTo>
                  <a:close/>
                </a:path>
              </a:pathLst>
            </a:custGeom>
            <a:solidFill>
              <a:srgbClr val="003264">
                <a:alpha val="36863"/>
              </a:srgbClr>
            </a:solidFill>
          </p:spPr>
        </p:sp>
        <p:sp>
          <p:nvSpPr>
            <p:cNvPr id="15" name="TextBox 15"/>
            <p:cNvSpPr txBox="1"/>
            <p:nvPr/>
          </p:nvSpPr>
          <p:spPr>
            <a:xfrm>
              <a:off x="128679" y="154857"/>
              <a:ext cx="566189" cy="649381"/>
            </a:xfrm>
            <a:prstGeom prst="rect">
              <a:avLst/>
            </a:prstGeom>
          </p:spPr>
          <p:txBody>
            <a:bodyPr lIns="50800" tIns="50800" rIns="50800" bIns="50800" rtlCol="0" anchor="ctr"/>
            <a:lstStyle/>
            <a:p>
              <a:pPr algn="ctr">
                <a:lnSpc>
                  <a:spcPts val="2400"/>
                </a:lnSpc>
              </a:pPr>
              <a:endParaRPr/>
            </a:p>
          </p:txBody>
        </p:sp>
      </p:grpSp>
      <p:sp>
        <p:nvSpPr>
          <p:cNvPr id="16" name="Freeform 16"/>
          <p:cNvSpPr/>
          <p:nvPr/>
        </p:nvSpPr>
        <p:spPr>
          <a:xfrm rot="-6403048">
            <a:off x="8343049" y="2002802"/>
            <a:ext cx="4877558" cy="310944"/>
          </a:xfrm>
          <a:custGeom>
            <a:avLst/>
            <a:gdLst/>
            <a:ahLst/>
            <a:cxnLst/>
            <a:rect l="l" t="t" r="r" b="b"/>
            <a:pathLst>
              <a:path w="4877558" h="310944">
                <a:moveTo>
                  <a:pt x="0" y="0"/>
                </a:moveTo>
                <a:lnTo>
                  <a:pt x="4877558" y="0"/>
                </a:lnTo>
                <a:lnTo>
                  <a:pt x="4877558" y="310944"/>
                </a:lnTo>
                <a:lnTo>
                  <a:pt x="0" y="310944"/>
                </a:lnTo>
                <a:lnTo>
                  <a:pt x="0" y="0"/>
                </a:lnTo>
                <a:close/>
              </a:path>
            </a:pathLst>
          </a:custGeom>
          <a:blipFill>
            <a:blip r:embed="rId4"/>
            <a:stretch>
              <a:fillRect/>
            </a:stretch>
          </a:blipFill>
        </p:spPr>
      </p:sp>
      <p:grpSp>
        <p:nvGrpSpPr>
          <p:cNvPr id="17" name="Group 17"/>
          <p:cNvGrpSpPr/>
          <p:nvPr/>
        </p:nvGrpSpPr>
        <p:grpSpPr>
          <a:xfrm rot="9826376">
            <a:off x="10315136" y="-1304121"/>
            <a:ext cx="1427340" cy="13628129"/>
            <a:chOff x="0" y="0"/>
            <a:chExt cx="375925" cy="3589302"/>
          </a:xfrm>
        </p:grpSpPr>
        <p:sp>
          <p:nvSpPr>
            <p:cNvPr id="18" name="Freeform 18"/>
            <p:cNvSpPr/>
            <p:nvPr/>
          </p:nvSpPr>
          <p:spPr>
            <a:xfrm>
              <a:off x="0" y="0"/>
              <a:ext cx="375925" cy="3589301"/>
            </a:xfrm>
            <a:custGeom>
              <a:avLst/>
              <a:gdLst/>
              <a:ahLst/>
              <a:cxnLst/>
              <a:rect l="l" t="t" r="r" b="b"/>
              <a:pathLst>
                <a:path w="375925" h="3589301">
                  <a:moveTo>
                    <a:pt x="0" y="0"/>
                  </a:moveTo>
                  <a:lnTo>
                    <a:pt x="375925" y="0"/>
                  </a:lnTo>
                  <a:lnTo>
                    <a:pt x="375925" y="3589301"/>
                  </a:lnTo>
                  <a:lnTo>
                    <a:pt x="0" y="3589301"/>
                  </a:lnTo>
                  <a:close/>
                </a:path>
              </a:pathLst>
            </a:custGeom>
            <a:solidFill>
              <a:srgbClr val="FFFFFF">
                <a:alpha val="27843"/>
              </a:srgbClr>
            </a:solidFill>
          </p:spPr>
        </p:sp>
        <p:sp>
          <p:nvSpPr>
            <p:cNvPr id="19" name="TextBox 19"/>
            <p:cNvSpPr txBox="1"/>
            <p:nvPr/>
          </p:nvSpPr>
          <p:spPr>
            <a:xfrm>
              <a:off x="0" y="47625"/>
              <a:ext cx="375925" cy="3541677"/>
            </a:xfrm>
            <a:prstGeom prst="rect">
              <a:avLst/>
            </a:prstGeom>
          </p:spPr>
          <p:txBody>
            <a:bodyPr lIns="50800" tIns="50800" rIns="50800" bIns="50800" rtlCol="0" anchor="ctr"/>
            <a:lstStyle/>
            <a:p>
              <a:pPr algn="ctr">
                <a:lnSpc>
                  <a:spcPts val="2400"/>
                </a:lnSpc>
              </a:pPr>
              <a:endParaRPr/>
            </a:p>
          </p:txBody>
        </p:sp>
      </p:grpSp>
      <p:sp>
        <p:nvSpPr>
          <p:cNvPr id="20" name="Freeform 20"/>
          <p:cNvSpPr/>
          <p:nvPr/>
        </p:nvSpPr>
        <p:spPr>
          <a:xfrm rot="6160321">
            <a:off x="12616476" y="5768950"/>
            <a:ext cx="9046417" cy="576709"/>
          </a:xfrm>
          <a:custGeom>
            <a:avLst/>
            <a:gdLst/>
            <a:ahLst/>
            <a:cxnLst/>
            <a:rect l="l" t="t" r="r" b="b"/>
            <a:pathLst>
              <a:path w="9046417" h="576709">
                <a:moveTo>
                  <a:pt x="0" y="0"/>
                </a:moveTo>
                <a:lnTo>
                  <a:pt x="9046416" y="0"/>
                </a:lnTo>
                <a:lnTo>
                  <a:pt x="9046416" y="576709"/>
                </a:lnTo>
                <a:lnTo>
                  <a:pt x="0" y="576709"/>
                </a:lnTo>
                <a:lnTo>
                  <a:pt x="0" y="0"/>
                </a:lnTo>
                <a:close/>
              </a:path>
            </a:pathLst>
          </a:custGeom>
          <a:blipFill>
            <a:blip r:embed="rId4"/>
            <a:stretch>
              <a:fillRect/>
            </a:stretch>
          </a:blipFill>
        </p:spPr>
      </p:sp>
      <p:grpSp>
        <p:nvGrpSpPr>
          <p:cNvPr id="21" name="Group 21"/>
          <p:cNvGrpSpPr/>
          <p:nvPr/>
        </p:nvGrpSpPr>
        <p:grpSpPr>
          <a:xfrm rot="-9976720">
            <a:off x="17041159" y="311516"/>
            <a:ext cx="2936159" cy="13521450"/>
            <a:chOff x="0" y="0"/>
            <a:chExt cx="773309" cy="3561205"/>
          </a:xfrm>
        </p:grpSpPr>
        <p:sp>
          <p:nvSpPr>
            <p:cNvPr id="22" name="Freeform 22"/>
            <p:cNvSpPr/>
            <p:nvPr/>
          </p:nvSpPr>
          <p:spPr>
            <a:xfrm>
              <a:off x="0" y="0"/>
              <a:ext cx="773309" cy="3561205"/>
            </a:xfrm>
            <a:custGeom>
              <a:avLst/>
              <a:gdLst/>
              <a:ahLst/>
              <a:cxnLst/>
              <a:rect l="l" t="t" r="r" b="b"/>
              <a:pathLst>
                <a:path w="773309" h="3561205">
                  <a:moveTo>
                    <a:pt x="0" y="0"/>
                  </a:moveTo>
                  <a:lnTo>
                    <a:pt x="773309" y="0"/>
                  </a:lnTo>
                  <a:lnTo>
                    <a:pt x="773309" y="3561205"/>
                  </a:lnTo>
                  <a:lnTo>
                    <a:pt x="0" y="3561205"/>
                  </a:lnTo>
                  <a:close/>
                </a:path>
              </a:pathLst>
            </a:custGeom>
            <a:solidFill>
              <a:srgbClr val="003264"/>
            </a:solidFill>
          </p:spPr>
        </p:sp>
        <p:sp>
          <p:nvSpPr>
            <p:cNvPr id="23" name="TextBox 23"/>
            <p:cNvSpPr txBox="1"/>
            <p:nvPr/>
          </p:nvSpPr>
          <p:spPr>
            <a:xfrm>
              <a:off x="0" y="47625"/>
              <a:ext cx="773309" cy="3513580"/>
            </a:xfrm>
            <a:prstGeom prst="rect">
              <a:avLst/>
            </a:prstGeom>
          </p:spPr>
          <p:txBody>
            <a:bodyPr lIns="50800" tIns="50800" rIns="50800" bIns="50800" rtlCol="0" anchor="ctr"/>
            <a:lstStyle/>
            <a:p>
              <a:pPr algn="ctr">
                <a:lnSpc>
                  <a:spcPts val="2400"/>
                </a:lnSpc>
              </a:pPr>
              <a:endParaRPr/>
            </a:p>
          </p:txBody>
        </p:sp>
      </p:grpSp>
      <p:grpSp>
        <p:nvGrpSpPr>
          <p:cNvPr id="24" name="Group 24"/>
          <p:cNvGrpSpPr/>
          <p:nvPr/>
        </p:nvGrpSpPr>
        <p:grpSpPr>
          <a:xfrm>
            <a:off x="-146958" y="1074479"/>
            <a:ext cx="2916769" cy="794499"/>
            <a:chOff x="0" y="0"/>
            <a:chExt cx="3889025" cy="1059332"/>
          </a:xfrm>
        </p:grpSpPr>
        <p:sp>
          <p:nvSpPr>
            <p:cNvPr id="25" name="TextBox 25"/>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26" name="TextBox 26"/>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
        <p:nvSpPr>
          <p:cNvPr id="27" name="Freeform 27"/>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5">
              <a:alphaModFix amt="34000"/>
            </a:blip>
            <a:stretch>
              <a:fillRect l="-9872" t="-2799" r="-17829" b="-2290"/>
            </a:stretch>
          </a:blipFill>
        </p:spPr>
      </p:sp>
      <p:sp>
        <p:nvSpPr>
          <p:cNvPr id="28" name="Freeform 28"/>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6"/>
            <a:stretch>
              <a:fillRect/>
            </a:stretch>
          </a:blipFill>
        </p:spPr>
      </p:sp>
      <p:sp>
        <p:nvSpPr>
          <p:cNvPr id="29" name="Freeform 29"/>
          <p:cNvSpPr/>
          <p:nvPr/>
        </p:nvSpPr>
        <p:spPr>
          <a:xfrm>
            <a:off x="511878" y="2657851"/>
            <a:ext cx="9506976" cy="5704186"/>
          </a:xfrm>
          <a:custGeom>
            <a:avLst/>
            <a:gdLst/>
            <a:ahLst/>
            <a:cxnLst/>
            <a:rect l="l" t="t" r="r" b="b"/>
            <a:pathLst>
              <a:path w="9506976" h="5704186">
                <a:moveTo>
                  <a:pt x="0" y="0"/>
                </a:moveTo>
                <a:lnTo>
                  <a:pt x="9506976" y="0"/>
                </a:lnTo>
                <a:lnTo>
                  <a:pt x="9506976" y="5704185"/>
                </a:lnTo>
                <a:lnTo>
                  <a:pt x="0" y="5704185"/>
                </a:lnTo>
                <a:lnTo>
                  <a:pt x="0" y="0"/>
                </a:lnTo>
                <a:close/>
              </a:path>
            </a:pathLst>
          </a:custGeom>
          <a:blipFill>
            <a:blip r:embed="rId7">
              <a:alphaModFix amt="10999"/>
            </a:blip>
            <a:stretch>
              <a:fillRect/>
            </a:stretch>
          </a:blipFill>
        </p:spPr>
      </p:sp>
      <p:sp>
        <p:nvSpPr>
          <p:cNvPr id="30" name="TextBox 30"/>
          <p:cNvSpPr txBox="1"/>
          <p:nvPr/>
        </p:nvSpPr>
        <p:spPr>
          <a:xfrm>
            <a:off x="1140952" y="6824591"/>
            <a:ext cx="6408750" cy="476250"/>
          </a:xfrm>
          <a:prstGeom prst="rect">
            <a:avLst/>
          </a:prstGeom>
        </p:spPr>
        <p:txBody>
          <a:bodyPr lIns="0" tIns="0" rIns="0" bIns="0" rtlCol="0" anchor="t">
            <a:spAutoFit/>
          </a:bodyPr>
          <a:lstStyle/>
          <a:p>
            <a:pPr algn="l">
              <a:lnSpc>
                <a:spcPts val="3600"/>
              </a:lnSpc>
            </a:pPr>
            <a:r>
              <a:rPr lang="en-US" sz="3000">
                <a:solidFill>
                  <a:srgbClr val="003264"/>
                </a:solidFill>
                <a:latin typeface="Roboto"/>
                <a:ea typeface="Roboto"/>
                <a:cs typeface="Roboto"/>
                <a:sym typeface="Roboto"/>
              </a:rPr>
              <a:t>Artículo empírico </a:t>
            </a:r>
          </a:p>
        </p:txBody>
      </p:sp>
      <p:sp>
        <p:nvSpPr>
          <p:cNvPr id="31" name="TextBox 31"/>
          <p:cNvSpPr txBox="1"/>
          <p:nvPr/>
        </p:nvSpPr>
        <p:spPr>
          <a:xfrm>
            <a:off x="1140952" y="5102558"/>
            <a:ext cx="7497853" cy="1284599"/>
          </a:xfrm>
          <a:prstGeom prst="rect">
            <a:avLst/>
          </a:prstGeom>
        </p:spPr>
        <p:txBody>
          <a:bodyPr lIns="0" tIns="0" rIns="0" bIns="0" rtlCol="0" anchor="t">
            <a:spAutoFit/>
          </a:bodyPr>
          <a:lstStyle/>
          <a:p>
            <a:pPr algn="l">
              <a:lnSpc>
                <a:spcPts val="9699"/>
              </a:lnSpc>
            </a:pPr>
            <a:r>
              <a:rPr lang="en-US" sz="9699" b="1">
                <a:solidFill>
                  <a:srgbClr val="003264"/>
                </a:solidFill>
                <a:latin typeface="Montserrat Bold"/>
                <a:ea typeface="Montserrat Bold"/>
                <a:cs typeface="Montserrat Bold"/>
                <a:sym typeface="Montserrat Bold"/>
              </a:rPr>
              <a:t>TÍTULO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65500" y="5605102"/>
            <a:ext cx="3058486" cy="2909330"/>
          </a:xfrm>
          <a:custGeom>
            <a:avLst/>
            <a:gdLst/>
            <a:ahLst/>
            <a:cxnLst/>
            <a:rect l="l" t="t" r="r" b="b"/>
            <a:pathLst>
              <a:path w="3058486" h="2909330">
                <a:moveTo>
                  <a:pt x="0" y="0"/>
                </a:moveTo>
                <a:lnTo>
                  <a:pt x="3058486" y="0"/>
                </a:lnTo>
                <a:lnTo>
                  <a:pt x="3058486" y="2909330"/>
                </a:lnTo>
                <a:lnTo>
                  <a:pt x="0" y="2909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5665598" y="5605102"/>
            <a:ext cx="3058544" cy="2909330"/>
          </a:xfrm>
          <a:custGeom>
            <a:avLst/>
            <a:gdLst/>
            <a:ahLst/>
            <a:cxnLst/>
            <a:rect l="l" t="t" r="r" b="b"/>
            <a:pathLst>
              <a:path w="3058544" h="2909330">
                <a:moveTo>
                  <a:pt x="0" y="0"/>
                </a:moveTo>
                <a:lnTo>
                  <a:pt x="3058544" y="0"/>
                </a:lnTo>
                <a:lnTo>
                  <a:pt x="3058544" y="2909330"/>
                </a:lnTo>
                <a:lnTo>
                  <a:pt x="0" y="2909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563914" y="5605102"/>
            <a:ext cx="3058544" cy="2909330"/>
          </a:xfrm>
          <a:custGeom>
            <a:avLst/>
            <a:gdLst/>
            <a:ahLst/>
            <a:cxnLst/>
            <a:rect l="l" t="t" r="r" b="b"/>
            <a:pathLst>
              <a:path w="3058544" h="2909330">
                <a:moveTo>
                  <a:pt x="0" y="0"/>
                </a:moveTo>
                <a:lnTo>
                  <a:pt x="3058544" y="0"/>
                </a:lnTo>
                <a:lnTo>
                  <a:pt x="3058544" y="2909330"/>
                </a:lnTo>
                <a:lnTo>
                  <a:pt x="0" y="29093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3464068" y="5605102"/>
            <a:ext cx="3058486" cy="2909330"/>
          </a:xfrm>
          <a:custGeom>
            <a:avLst/>
            <a:gdLst/>
            <a:ahLst/>
            <a:cxnLst/>
            <a:rect l="l" t="t" r="r" b="b"/>
            <a:pathLst>
              <a:path w="3058486" h="2909330">
                <a:moveTo>
                  <a:pt x="0" y="0"/>
                </a:moveTo>
                <a:lnTo>
                  <a:pt x="3058486" y="0"/>
                </a:lnTo>
                <a:lnTo>
                  <a:pt x="3058486" y="2909330"/>
                </a:lnTo>
                <a:lnTo>
                  <a:pt x="0" y="29093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14005410" y="2989492"/>
            <a:ext cx="1975754" cy="2223590"/>
          </a:xfrm>
          <a:custGeom>
            <a:avLst/>
            <a:gdLst/>
            <a:ahLst/>
            <a:cxnLst/>
            <a:rect l="l" t="t" r="r" b="b"/>
            <a:pathLst>
              <a:path w="1975754" h="2223590">
                <a:moveTo>
                  <a:pt x="0" y="0"/>
                </a:moveTo>
                <a:lnTo>
                  <a:pt x="1975754" y="0"/>
                </a:lnTo>
                <a:lnTo>
                  <a:pt x="1975754" y="2223590"/>
                </a:lnTo>
                <a:lnTo>
                  <a:pt x="0" y="22235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a:off x="2266278" y="2989492"/>
            <a:ext cx="2056878" cy="2223590"/>
          </a:xfrm>
          <a:custGeom>
            <a:avLst/>
            <a:gdLst/>
            <a:ahLst/>
            <a:cxnLst/>
            <a:rect l="l" t="t" r="r" b="b"/>
            <a:pathLst>
              <a:path w="2056878" h="2223590">
                <a:moveTo>
                  <a:pt x="0" y="0"/>
                </a:moveTo>
                <a:lnTo>
                  <a:pt x="2056878" y="0"/>
                </a:lnTo>
                <a:lnTo>
                  <a:pt x="2056878" y="2223590"/>
                </a:lnTo>
                <a:lnTo>
                  <a:pt x="0" y="222359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 name="Freeform 8"/>
          <p:cNvSpPr/>
          <p:nvPr/>
        </p:nvSpPr>
        <p:spPr>
          <a:xfrm>
            <a:off x="10098928" y="2989492"/>
            <a:ext cx="1988514" cy="2223590"/>
          </a:xfrm>
          <a:custGeom>
            <a:avLst/>
            <a:gdLst/>
            <a:ahLst/>
            <a:cxnLst/>
            <a:rect l="l" t="t" r="r" b="b"/>
            <a:pathLst>
              <a:path w="1988514" h="2223590">
                <a:moveTo>
                  <a:pt x="0" y="0"/>
                </a:moveTo>
                <a:lnTo>
                  <a:pt x="1988514" y="0"/>
                </a:lnTo>
                <a:lnTo>
                  <a:pt x="1988514" y="2223590"/>
                </a:lnTo>
                <a:lnTo>
                  <a:pt x="0" y="222359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9" name="Freeform 9"/>
          <p:cNvSpPr/>
          <p:nvPr/>
        </p:nvSpPr>
        <p:spPr>
          <a:xfrm>
            <a:off x="6223164" y="2989492"/>
            <a:ext cx="1975754" cy="2223590"/>
          </a:xfrm>
          <a:custGeom>
            <a:avLst/>
            <a:gdLst/>
            <a:ahLst/>
            <a:cxnLst/>
            <a:rect l="l" t="t" r="r" b="b"/>
            <a:pathLst>
              <a:path w="1975754" h="2223590">
                <a:moveTo>
                  <a:pt x="0" y="0"/>
                </a:moveTo>
                <a:lnTo>
                  <a:pt x="1975754" y="0"/>
                </a:lnTo>
                <a:lnTo>
                  <a:pt x="1975754" y="2223590"/>
                </a:lnTo>
                <a:lnTo>
                  <a:pt x="0" y="222359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0" name="TextBox 10"/>
          <p:cNvSpPr txBox="1"/>
          <p:nvPr/>
        </p:nvSpPr>
        <p:spPr>
          <a:xfrm>
            <a:off x="1867225" y="5697304"/>
            <a:ext cx="2854950" cy="789075"/>
          </a:xfrm>
          <a:prstGeom prst="rect">
            <a:avLst/>
          </a:prstGeom>
        </p:spPr>
        <p:txBody>
          <a:bodyPr lIns="0" tIns="0" rIns="0" bIns="0" rtlCol="0" anchor="t">
            <a:spAutoFit/>
          </a:bodyPr>
          <a:lstStyle/>
          <a:p>
            <a:pPr algn="ctr">
              <a:lnSpc>
                <a:spcPts val="3600"/>
              </a:lnSpc>
            </a:pPr>
            <a:r>
              <a:rPr lang="en-US" sz="3000" b="1">
                <a:solidFill>
                  <a:srgbClr val="FFA66F"/>
                </a:solidFill>
                <a:latin typeface="Fira Sans Medium"/>
                <a:ea typeface="Fira Sans Medium"/>
                <a:cs typeface="Fira Sans Medium"/>
                <a:sym typeface="Fira Sans Medium"/>
              </a:rPr>
              <a:t>Jupiter</a:t>
            </a:r>
          </a:p>
        </p:txBody>
      </p:sp>
      <p:sp>
        <p:nvSpPr>
          <p:cNvPr id="11" name="TextBox 11"/>
          <p:cNvSpPr txBox="1"/>
          <p:nvPr/>
        </p:nvSpPr>
        <p:spPr>
          <a:xfrm>
            <a:off x="1867225" y="6669323"/>
            <a:ext cx="2854950" cy="17431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Jupiter is the biggest planet of them all</a:t>
            </a:r>
          </a:p>
        </p:txBody>
      </p:sp>
      <p:sp>
        <p:nvSpPr>
          <p:cNvPr id="12" name="TextBox 12"/>
          <p:cNvSpPr txBox="1"/>
          <p:nvPr/>
        </p:nvSpPr>
        <p:spPr>
          <a:xfrm>
            <a:off x="5766457" y="5697378"/>
            <a:ext cx="2854950" cy="789075"/>
          </a:xfrm>
          <a:prstGeom prst="rect">
            <a:avLst/>
          </a:prstGeom>
        </p:spPr>
        <p:txBody>
          <a:bodyPr lIns="0" tIns="0" rIns="0" bIns="0" rtlCol="0" anchor="t">
            <a:spAutoFit/>
          </a:bodyPr>
          <a:lstStyle/>
          <a:p>
            <a:pPr algn="ctr">
              <a:lnSpc>
                <a:spcPts val="3600"/>
              </a:lnSpc>
            </a:pPr>
            <a:r>
              <a:rPr lang="en-US" sz="3000" b="1">
                <a:solidFill>
                  <a:srgbClr val="222831"/>
                </a:solidFill>
                <a:latin typeface="Fira Sans Medium"/>
                <a:ea typeface="Fira Sans Medium"/>
                <a:cs typeface="Fira Sans Medium"/>
                <a:sym typeface="Fira Sans Medium"/>
              </a:rPr>
              <a:t>Mars</a:t>
            </a:r>
          </a:p>
        </p:txBody>
      </p:sp>
      <p:sp>
        <p:nvSpPr>
          <p:cNvPr id="13" name="TextBox 13"/>
          <p:cNvSpPr txBox="1"/>
          <p:nvPr/>
        </p:nvSpPr>
        <p:spPr>
          <a:xfrm>
            <a:off x="5766455" y="6669401"/>
            <a:ext cx="2854950" cy="17431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Despite being red, Mars is actually a cold place</a:t>
            </a:r>
          </a:p>
        </p:txBody>
      </p:sp>
      <p:sp>
        <p:nvSpPr>
          <p:cNvPr id="14" name="TextBox 14"/>
          <p:cNvSpPr txBox="1"/>
          <p:nvPr/>
        </p:nvSpPr>
        <p:spPr>
          <a:xfrm>
            <a:off x="9666113" y="5697378"/>
            <a:ext cx="2854950" cy="789075"/>
          </a:xfrm>
          <a:prstGeom prst="rect">
            <a:avLst/>
          </a:prstGeom>
        </p:spPr>
        <p:txBody>
          <a:bodyPr lIns="0" tIns="0" rIns="0" bIns="0" rtlCol="0" anchor="t">
            <a:spAutoFit/>
          </a:bodyPr>
          <a:lstStyle/>
          <a:p>
            <a:pPr algn="ctr">
              <a:lnSpc>
                <a:spcPts val="3600"/>
              </a:lnSpc>
            </a:pPr>
            <a:r>
              <a:rPr lang="en-US" sz="3000" b="1">
                <a:solidFill>
                  <a:srgbClr val="C4C4C4"/>
                </a:solidFill>
                <a:latin typeface="Fira Sans Medium"/>
                <a:ea typeface="Fira Sans Medium"/>
                <a:cs typeface="Fira Sans Medium"/>
                <a:sym typeface="Fira Sans Medium"/>
              </a:rPr>
              <a:t>Saturn</a:t>
            </a:r>
          </a:p>
        </p:txBody>
      </p:sp>
      <p:sp>
        <p:nvSpPr>
          <p:cNvPr id="15" name="TextBox 15"/>
          <p:cNvSpPr txBox="1"/>
          <p:nvPr/>
        </p:nvSpPr>
        <p:spPr>
          <a:xfrm>
            <a:off x="9666111" y="6669401"/>
            <a:ext cx="2854950" cy="17431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Saturn is a gas giant and has several rings</a:t>
            </a:r>
          </a:p>
        </p:txBody>
      </p:sp>
      <p:sp>
        <p:nvSpPr>
          <p:cNvPr id="16" name="TextBox 16"/>
          <p:cNvSpPr txBox="1"/>
          <p:nvPr/>
        </p:nvSpPr>
        <p:spPr>
          <a:xfrm>
            <a:off x="13564829" y="5697378"/>
            <a:ext cx="2854950" cy="789075"/>
          </a:xfrm>
          <a:prstGeom prst="rect">
            <a:avLst/>
          </a:prstGeom>
        </p:spPr>
        <p:txBody>
          <a:bodyPr lIns="0" tIns="0" rIns="0" bIns="0" rtlCol="0" anchor="t">
            <a:spAutoFit/>
          </a:bodyPr>
          <a:lstStyle/>
          <a:p>
            <a:pPr algn="ctr">
              <a:lnSpc>
                <a:spcPts val="3600"/>
              </a:lnSpc>
            </a:pPr>
            <a:r>
              <a:rPr lang="en-US" sz="3000" b="1">
                <a:solidFill>
                  <a:srgbClr val="30475E"/>
                </a:solidFill>
                <a:latin typeface="Fira Sans Medium"/>
                <a:ea typeface="Fira Sans Medium"/>
                <a:cs typeface="Fira Sans Medium"/>
                <a:sym typeface="Fira Sans Medium"/>
              </a:rPr>
              <a:t>Neptune</a:t>
            </a:r>
          </a:p>
        </p:txBody>
      </p:sp>
      <p:sp>
        <p:nvSpPr>
          <p:cNvPr id="17" name="TextBox 17"/>
          <p:cNvSpPr txBox="1"/>
          <p:nvPr/>
        </p:nvSpPr>
        <p:spPr>
          <a:xfrm>
            <a:off x="13564825" y="6669401"/>
            <a:ext cx="2854950" cy="17431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Neptune is the farthest planet from the Sun</a:t>
            </a:r>
          </a:p>
        </p:txBody>
      </p:sp>
      <p:sp>
        <p:nvSpPr>
          <p:cNvPr id="18" name="TextBox 18"/>
          <p:cNvSpPr txBox="1"/>
          <p:nvPr/>
        </p:nvSpPr>
        <p:spPr>
          <a:xfrm>
            <a:off x="1526225" y="870733"/>
            <a:ext cx="15264150" cy="857310"/>
          </a:xfrm>
          <a:prstGeom prst="rect">
            <a:avLst/>
          </a:prstGeom>
        </p:spPr>
        <p:txBody>
          <a:bodyPr lIns="0" tIns="0" rIns="0" bIns="0" rtlCol="0" anchor="t">
            <a:spAutoFit/>
          </a:bodyPr>
          <a:lstStyle/>
          <a:p>
            <a:pPr algn="ctr">
              <a:lnSpc>
                <a:spcPts val="6719"/>
              </a:lnSpc>
            </a:pPr>
            <a:r>
              <a:rPr lang="en-US" sz="5599" b="1">
                <a:solidFill>
                  <a:srgbClr val="003264"/>
                </a:solidFill>
                <a:latin typeface="Fira Sans Medium"/>
                <a:ea typeface="Fira Sans Medium"/>
                <a:cs typeface="Fira Sans Medium"/>
                <a:sym typeface="Fira Sans Medium"/>
              </a:rPr>
              <a:t>Resultados </a:t>
            </a:r>
          </a:p>
        </p:txBody>
      </p:sp>
      <p:sp>
        <p:nvSpPr>
          <p:cNvPr id="19" name="Freeform 19"/>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19">
              <a:alphaModFix amt="34000"/>
            </a:blip>
            <a:stretch>
              <a:fillRect l="-9872" t="-2799" r="-17829" b="-2290"/>
            </a:stretch>
          </a:blipFill>
        </p:spPr>
      </p:sp>
      <p:grpSp>
        <p:nvGrpSpPr>
          <p:cNvPr id="20" name="Group 20"/>
          <p:cNvGrpSpPr/>
          <p:nvPr/>
        </p:nvGrpSpPr>
        <p:grpSpPr>
          <a:xfrm>
            <a:off x="-146958" y="1074479"/>
            <a:ext cx="2916769" cy="794499"/>
            <a:chOff x="0" y="0"/>
            <a:chExt cx="3889025" cy="1059332"/>
          </a:xfrm>
        </p:grpSpPr>
        <p:sp>
          <p:nvSpPr>
            <p:cNvPr id="21" name="TextBox 21"/>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22" name="TextBox 22"/>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
        <p:nvSpPr>
          <p:cNvPr id="23" name="Freeform 23"/>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20"/>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5216" y="2530810"/>
            <a:ext cx="9001508" cy="5482026"/>
          </a:xfrm>
          <a:custGeom>
            <a:avLst/>
            <a:gdLst/>
            <a:ahLst/>
            <a:cxnLst/>
            <a:rect l="l" t="t" r="r" b="b"/>
            <a:pathLst>
              <a:path w="9001508" h="5482026">
                <a:moveTo>
                  <a:pt x="0" y="0"/>
                </a:moveTo>
                <a:lnTo>
                  <a:pt x="9001508" y="0"/>
                </a:lnTo>
                <a:lnTo>
                  <a:pt x="9001508" y="5482026"/>
                </a:lnTo>
                <a:lnTo>
                  <a:pt x="0" y="5482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8418350" y="1901492"/>
            <a:ext cx="2027556" cy="1286912"/>
          </a:xfrm>
          <a:custGeom>
            <a:avLst/>
            <a:gdLst/>
            <a:ahLst/>
            <a:cxnLst/>
            <a:rect l="l" t="t" r="r" b="b"/>
            <a:pathLst>
              <a:path w="2027556" h="1286912">
                <a:moveTo>
                  <a:pt x="0" y="0"/>
                </a:moveTo>
                <a:lnTo>
                  <a:pt x="2027556" y="0"/>
                </a:lnTo>
                <a:lnTo>
                  <a:pt x="2027556" y="1286912"/>
                </a:lnTo>
                <a:lnTo>
                  <a:pt x="0" y="12869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8418350" y="4592258"/>
            <a:ext cx="2027556" cy="1286912"/>
          </a:xfrm>
          <a:custGeom>
            <a:avLst/>
            <a:gdLst/>
            <a:ahLst/>
            <a:cxnLst/>
            <a:rect l="l" t="t" r="r" b="b"/>
            <a:pathLst>
              <a:path w="2027556" h="1286912">
                <a:moveTo>
                  <a:pt x="0" y="0"/>
                </a:moveTo>
                <a:lnTo>
                  <a:pt x="2027556" y="0"/>
                </a:lnTo>
                <a:lnTo>
                  <a:pt x="2027556" y="1286912"/>
                </a:lnTo>
                <a:lnTo>
                  <a:pt x="0" y="12869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8418350" y="7283092"/>
            <a:ext cx="2027556" cy="1286846"/>
          </a:xfrm>
          <a:custGeom>
            <a:avLst/>
            <a:gdLst/>
            <a:ahLst/>
            <a:cxnLst/>
            <a:rect l="l" t="t" r="r" b="b"/>
            <a:pathLst>
              <a:path w="2027556" h="1286846">
                <a:moveTo>
                  <a:pt x="0" y="0"/>
                </a:moveTo>
                <a:lnTo>
                  <a:pt x="2027556" y="0"/>
                </a:lnTo>
                <a:lnTo>
                  <a:pt x="2027556" y="1286846"/>
                </a:lnTo>
                <a:lnTo>
                  <a:pt x="0" y="12868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13434174" y="7283092"/>
            <a:ext cx="2027556" cy="1286846"/>
          </a:xfrm>
          <a:custGeom>
            <a:avLst/>
            <a:gdLst/>
            <a:ahLst/>
            <a:cxnLst/>
            <a:rect l="l" t="t" r="r" b="b"/>
            <a:pathLst>
              <a:path w="2027556" h="1286846">
                <a:moveTo>
                  <a:pt x="0" y="0"/>
                </a:moveTo>
                <a:lnTo>
                  <a:pt x="2027556" y="0"/>
                </a:lnTo>
                <a:lnTo>
                  <a:pt x="2027556" y="1286846"/>
                </a:lnTo>
                <a:lnTo>
                  <a:pt x="0" y="128684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a:off x="13434174" y="1901492"/>
            <a:ext cx="2027556" cy="1286912"/>
          </a:xfrm>
          <a:custGeom>
            <a:avLst/>
            <a:gdLst/>
            <a:ahLst/>
            <a:cxnLst/>
            <a:rect l="l" t="t" r="r" b="b"/>
            <a:pathLst>
              <a:path w="2027556" h="1286912">
                <a:moveTo>
                  <a:pt x="0" y="0"/>
                </a:moveTo>
                <a:lnTo>
                  <a:pt x="2027556" y="0"/>
                </a:lnTo>
                <a:lnTo>
                  <a:pt x="2027556" y="1286912"/>
                </a:lnTo>
                <a:lnTo>
                  <a:pt x="0" y="12869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 name="Freeform 8"/>
          <p:cNvSpPr/>
          <p:nvPr/>
        </p:nvSpPr>
        <p:spPr>
          <a:xfrm>
            <a:off x="13434174" y="4592258"/>
            <a:ext cx="2027556" cy="1286912"/>
          </a:xfrm>
          <a:custGeom>
            <a:avLst/>
            <a:gdLst/>
            <a:ahLst/>
            <a:cxnLst/>
            <a:rect l="l" t="t" r="r" b="b"/>
            <a:pathLst>
              <a:path w="2027556" h="1286912">
                <a:moveTo>
                  <a:pt x="0" y="0"/>
                </a:moveTo>
                <a:lnTo>
                  <a:pt x="2027556" y="0"/>
                </a:lnTo>
                <a:lnTo>
                  <a:pt x="2027556" y="1286912"/>
                </a:lnTo>
                <a:lnTo>
                  <a:pt x="0" y="128691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9" name="Freeform 9"/>
          <p:cNvSpPr/>
          <p:nvPr/>
        </p:nvSpPr>
        <p:spPr>
          <a:xfrm>
            <a:off x="1373832" y="2175946"/>
            <a:ext cx="4224582" cy="6457220"/>
          </a:xfrm>
          <a:custGeom>
            <a:avLst/>
            <a:gdLst/>
            <a:ahLst/>
            <a:cxnLst/>
            <a:rect l="l" t="t" r="r" b="b"/>
            <a:pathLst>
              <a:path w="4224582" h="6457220">
                <a:moveTo>
                  <a:pt x="0" y="0"/>
                </a:moveTo>
                <a:lnTo>
                  <a:pt x="4224582" y="0"/>
                </a:lnTo>
                <a:lnTo>
                  <a:pt x="4224582" y="6457220"/>
                </a:lnTo>
                <a:lnTo>
                  <a:pt x="0" y="64572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0" name="TextBox 10"/>
          <p:cNvSpPr txBox="1"/>
          <p:nvPr/>
        </p:nvSpPr>
        <p:spPr>
          <a:xfrm>
            <a:off x="6122634" y="341617"/>
            <a:ext cx="15264150" cy="752415"/>
          </a:xfrm>
          <a:prstGeom prst="rect">
            <a:avLst/>
          </a:prstGeom>
        </p:spPr>
        <p:txBody>
          <a:bodyPr lIns="0" tIns="0" rIns="0" bIns="0" rtlCol="0" anchor="t">
            <a:spAutoFit/>
          </a:bodyPr>
          <a:lstStyle/>
          <a:p>
            <a:pPr algn="l">
              <a:lnSpc>
                <a:spcPts val="5999"/>
              </a:lnSpc>
            </a:pPr>
            <a:r>
              <a:rPr lang="en-US" sz="4999" b="1">
                <a:solidFill>
                  <a:srgbClr val="003264"/>
                </a:solidFill>
                <a:latin typeface="Fira Sans Medium"/>
                <a:ea typeface="Fira Sans Medium"/>
                <a:cs typeface="Fira Sans Medium"/>
                <a:sym typeface="Fira Sans Medium"/>
              </a:rPr>
              <a:t>Resultados</a:t>
            </a:r>
          </a:p>
        </p:txBody>
      </p:sp>
      <p:sp>
        <p:nvSpPr>
          <p:cNvPr id="11" name="TextBox 11"/>
          <p:cNvSpPr txBox="1"/>
          <p:nvPr/>
        </p:nvSpPr>
        <p:spPr>
          <a:xfrm>
            <a:off x="7379475" y="3277800"/>
            <a:ext cx="4103550" cy="348075"/>
          </a:xfrm>
          <a:prstGeom prst="rect">
            <a:avLst/>
          </a:prstGeom>
        </p:spPr>
        <p:txBody>
          <a:bodyPr lIns="0" tIns="0" rIns="0" bIns="0" rtlCol="0" anchor="t">
            <a:spAutoFit/>
          </a:bodyPr>
          <a:lstStyle/>
          <a:p>
            <a:pPr algn="ctr">
              <a:lnSpc>
                <a:spcPts val="3120"/>
              </a:lnSpc>
            </a:pPr>
            <a:r>
              <a:rPr lang="en-US" sz="2600" b="1">
                <a:solidFill>
                  <a:srgbClr val="003264"/>
                </a:solidFill>
                <a:latin typeface="Fira Sans Medium"/>
                <a:ea typeface="Fira Sans Medium"/>
                <a:cs typeface="Fira Sans Medium"/>
                <a:sym typeface="Fira Sans Medium"/>
              </a:rPr>
              <a:t>Jupiter</a:t>
            </a:r>
          </a:p>
        </p:txBody>
      </p:sp>
      <p:sp>
        <p:nvSpPr>
          <p:cNvPr id="12" name="TextBox 12"/>
          <p:cNvSpPr txBox="1"/>
          <p:nvPr/>
        </p:nvSpPr>
        <p:spPr>
          <a:xfrm>
            <a:off x="7379475" y="3799200"/>
            <a:ext cx="4103550" cy="216075"/>
          </a:xfrm>
          <a:prstGeom prst="rect">
            <a:avLst/>
          </a:prstGeom>
        </p:spPr>
        <p:txBody>
          <a:bodyPr lIns="0" tIns="0" rIns="0" bIns="0" rtlCol="0" anchor="t">
            <a:spAutoFit/>
          </a:bodyPr>
          <a:lstStyle/>
          <a:p>
            <a:pPr algn="ctr">
              <a:lnSpc>
                <a:spcPts val="2640"/>
              </a:lnSpc>
            </a:pPr>
            <a:r>
              <a:rPr lang="en-US" sz="2200">
                <a:solidFill>
                  <a:srgbClr val="003264"/>
                </a:solidFill>
                <a:latin typeface="Fira Sans"/>
                <a:ea typeface="Fira Sans"/>
                <a:cs typeface="Fira Sans"/>
                <a:sym typeface="Fira Sans"/>
              </a:rPr>
              <a:t>Jupiter is the biggest planet</a:t>
            </a:r>
          </a:p>
        </p:txBody>
      </p:sp>
      <p:sp>
        <p:nvSpPr>
          <p:cNvPr id="13" name="TextBox 13"/>
          <p:cNvSpPr txBox="1"/>
          <p:nvPr/>
        </p:nvSpPr>
        <p:spPr>
          <a:xfrm>
            <a:off x="12396175" y="3277800"/>
            <a:ext cx="4103550" cy="348075"/>
          </a:xfrm>
          <a:prstGeom prst="rect">
            <a:avLst/>
          </a:prstGeom>
        </p:spPr>
        <p:txBody>
          <a:bodyPr lIns="0" tIns="0" rIns="0" bIns="0" rtlCol="0" anchor="t">
            <a:spAutoFit/>
          </a:bodyPr>
          <a:lstStyle/>
          <a:p>
            <a:pPr algn="ctr">
              <a:lnSpc>
                <a:spcPts val="3120"/>
              </a:lnSpc>
            </a:pPr>
            <a:r>
              <a:rPr lang="en-US" sz="2600" b="1">
                <a:solidFill>
                  <a:srgbClr val="003264"/>
                </a:solidFill>
                <a:latin typeface="Fira Sans Medium"/>
                <a:ea typeface="Fira Sans Medium"/>
                <a:cs typeface="Fira Sans Medium"/>
                <a:sym typeface="Fira Sans Medium"/>
              </a:rPr>
              <a:t>Earth</a:t>
            </a:r>
          </a:p>
        </p:txBody>
      </p:sp>
      <p:sp>
        <p:nvSpPr>
          <p:cNvPr id="14" name="TextBox 14"/>
          <p:cNvSpPr txBox="1"/>
          <p:nvPr/>
        </p:nvSpPr>
        <p:spPr>
          <a:xfrm>
            <a:off x="12396175" y="3799200"/>
            <a:ext cx="4103550" cy="216075"/>
          </a:xfrm>
          <a:prstGeom prst="rect">
            <a:avLst/>
          </a:prstGeom>
        </p:spPr>
        <p:txBody>
          <a:bodyPr lIns="0" tIns="0" rIns="0" bIns="0" rtlCol="0" anchor="t">
            <a:spAutoFit/>
          </a:bodyPr>
          <a:lstStyle/>
          <a:p>
            <a:pPr algn="ctr">
              <a:lnSpc>
                <a:spcPts val="2640"/>
              </a:lnSpc>
            </a:pPr>
            <a:r>
              <a:rPr lang="en-US" sz="2200">
                <a:solidFill>
                  <a:srgbClr val="003264"/>
                </a:solidFill>
                <a:latin typeface="Fira Sans"/>
                <a:ea typeface="Fira Sans"/>
                <a:cs typeface="Fira Sans"/>
                <a:sym typeface="Fira Sans"/>
              </a:rPr>
              <a:t>Earth is where we live on</a:t>
            </a:r>
          </a:p>
        </p:txBody>
      </p:sp>
      <p:sp>
        <p:nvSpPr>
          <p:cNvPr id="15" name="TextBox 15"/>
          <p:cNvSpPr txBox="1"/>
          <p:nvPr/>
        </p:nvSpPr>
        <p:spPr>
          <a:xfrm>
            <a:off x="7379475" y="5961050"/>
            <a:ext cx="4103550" cy="348075"/>
          </a:xfrm>
          <a:prstGeom prst="rect">
            <a:avLst/>
          </a:prstGeom>
        </p:spPr>
        <p:txBody>
          <a:bodyPr lIns="0" tIns="0" rIns="0" bIns="0" rtlCol="0" anchor="t">
            <a:spAutoFit/>
          </a:bodyPr>
          <a:lstStyle/>
          <a:p>
            <a:pPr algn="ctr">
              <a:lnSpc>
                <a:spcPts val="3120"/>
              </a:lnSpc>
            </a:pPr>
            <a:r>
              <a:rPr lang="en-US" sz="2600" b="1">
                <a:solidFill>
                  <a:srgbClr val="003264"/>
                </a:solidFill>
                <a:latin typeface="Fira Sans Medium"/>
                <a:ea typeface="Fira Sans Medium"/>
                <a:cs typeface="Fira Sans Medium"/>
                <a:sym typeface="Fira Sans Medium"/>
              </a:rPr>
              <a:t>Mars</a:t>
            </a:r>
          </a:p>
        </p:txBody>
      </p:sp>
      <p:sp>
        <p:nvSpPr>
          <p:cNvPr id="16" name="TextBox 16"/>
          <p:cNvSpPr txBox="1"/>
          <p:nvPr/>
        </p:nvSpPr>
        <p:spPr>
          <a:xfrm>
            <a:off x="7379475" y="6482450"/>
            <a:ext cx="4103550" cy="216075"/>
          </a:xfrm>
          <a:prstGeom prst="rect">
            <a:avLst/>
          </a:prstGeom>
        </p:spPr>
        <p:txBody>
          <a:bodyPr lIns="0" tIns="0" rIns="0" bIns="0" rtlCol="0" anchor="t">
            <a:spAutoFit/>
          </a:bodyPr>
          <a:lstStyle/>
          <a:p>
            <a:pPr algn="ctr">
              <a:lnSpc>
                <a:spcPts val="2640"/>
              </a:lnSpc>
            </a:pPr>
            <a:r>
              <a:rPr lang="en-US" sz="2200">
                <a:solidFill>
                  <a:srgbClr val="003264"/>
                </a:solidFill>
                <a:latin typeface="Fira Sans"/>
                <a:ea typeface="Fira Sans"/>
                <a:cs typeface="Fira Sans"/>
                <a:sym typeface="Fira Sans"/>
              </a:rPr>
              <a:t>Despite being red, it’s cold</a:t>
            </a:r>
          </a:p>
        </p:txBody>
      </p:sp>
      <p:sp>
        <p:nvSpPr>
          <p:cNvPr id="17" name="TextBox 17"/>
          <p:cNvSpPr txBox="1"/>
          <p:nvPr/>
        </p:nvSpPr>
        <p:spPr>
          <a:xfrm>
            <a:off x="12396175" y="5961050"/>
            <a:ext cx="4103550" cy="348075"/>
          </a:xfrm>
          <a:prstGeom prst="rect">
            <a:avLst/>
          </a:prstGeom>
        </p:spPr>
        <p:txBody>
          <a:bodyPr lIns="0" tIns="0" rIns="0" bIns="0" rtlCol="0" anchor="t">
            <a:spAutoFit/>
          </a:bodyPr>
          <a:lstStyle/>
          <a:p>
            <a:pPr algn="ctr">
              <a:lnSpc>
                <a:spcPts val="3120"/>
              </a:lnSpc>
            </a:pPr>
            <a:r>
              <a:rPr lang="en-US" sz="2600" b="1">
                <a:solidFill>
                  <a:srgbClr val="003264"/>
                </a:solidFill>
                <a:latin typeface="Fira Sans Medium"/>
                <a:ea typeface="Fira Sans Medium"/>
                <a:cs typeface="Fira Sans Medium"/>
                <a:sym typeface="Fira Sans Medium"/>
              </a:rPr>
              <a:t>Neptune</a:t>
            </a:r>
          </a:p>
        </p:txBody>
      </p:sp>
      <p:sp>
        <p:nvSpPr>
          <p:cNvPr id="18" name="TextBox 18"/>
          <p:cNvSpPr txBox="1"/>
          <p:nvPr/>
        </p:nvSpPr>
        <p:spPr>
          <a:xfrm>
            <a:off x="12396175" y="6482450"/>
            <a:ext cx="4103550" cy="216075"/>
          </a:xfrm>
          <a:prstGeom prst="rect">
            <a:avLst/>
          </a:prstGeom>
        </p:spPr>
        <p:txBody>
          <a:bodyPr lIns="0" tIns="0" rIns="0" bIns="0" rtlCol="0" anchor="t">
            <a:spAutoFit/>
          </a:bodyPr>
          <a:lstStyle/>
          <a:p>
            <a:pPr algn="ctr">
              <a:lnSpc>
                <a:spcPts val="2640"/>
              </a:lnSpc>
            </a:pPr>
            <a:r>
              <a:rPr lang="en-US" sz="2200">
                <a:solidFill>
                  <a:srgbClr val="003264"/>
                </a:solidFill>
                <a:latin typeface="Fira Sans"/>
                <a:ea typeface="Fira Sans"/>
                <a:cs typeface="Fira Sans"/>
                <a:sym typeface="Fira Sans"/>
              </a:rPr>
              <a:t>It’s far away from Earth</a:t>
            </a:r>
          </a:p>
        </p:txBody>
      </p:sp>
      <p:sp>
        <p:nvSpPr>
          <p:cNvPr id="19" name="TextBox 19"/>
          <p:cNvSpPr txBox="1"/>
          <p:nvPr/>
        </p:nvSpPr>
        <p:spPr>
          <a:xfrm>
            <a:off x="7379475" y="8644300"/>
            <a:ext cx="4103550" cy="348075"/>
          </a:xfrm>
          <a:prstGeom prst="rect">
            <a:avLst/>
          </a:prstGeom>
        </p:spPr>
        <p:txBody>
          <a:bodyPr lIns="0" tIns="0" rIns="0" bIns="0" rtlCol="0" anchor="t">
            <a:spAutoFit/>
          </a:bodyPr>
          <a:lstStyle/>
          <a:p>
            <a:pPr algn="ctr">
              <a:lnSpc>
                <a:spcPts val="3120"/>
              </a:lnSpc>
            </a:pPr>
            <a:r>
              <a:rPr lang="en-US" sz="2600" b="1">
                <a:solidFill>
                  <a:srgbClr val="003264"/>
                </a:solidFill>
                <a:latin typeface="Fira Sans Medium"/>
                <a:ea typeface="Fira Sans Medium"/>
                <a:cs typeface="Fira Sans Medium"/>
                <a:sym typeface="Fira Sans Medium"/>
              </a:rPr>
              <a:t>Saturn</a:t>
            </a:r>
          </a:p>
        </p:txBody>
      </p:sp>
      <p:sp>
        <p:nvSpPr>
          <p:cNvPr id="20" name="TextBox 20"/>
          <p:cNvSpPr txBox="1"/>
          <p:nvPr/>
        </p:nvSpPr>
        <p:spPr>
          <a:xfrm>
            <a:off x="7379475" y="9165700"/>
            <a:ext cx="4103550" cy="216075"/>
          </a:xfrm>
          <a:prstGeom prst="rect">
            <a:avLst/>
          </a:prstGeom>
        </p:spPr>
        <p:txBody>
          <a:bodyPr lIns="0" tIns="0" rIns="0" bIns="0" rtlCol="0" anchor="t">
            <a:spAutoFit/>
          </a:bodyPr>
          <a:lstStyle/>
          <a:p>
            <a:pPr algn="ctr">
              <a:lnSpc>
                <a:spcPts val="2640"/>
              </a:lnSpc>
            </a:pPr>
            <a:r>
              <a:rPr lang="en-US" sz="2200">
                <a:solidFill>
                  <a:srgbClr val="003264"/>
                </a:solidFill>
                <a:latin typeface="Fira Sans"/>
                <a:ea typeface="Fira Sans"/>
                <a:cs typeface="Fira Sans"/>
                <a:sym typeface="Fira Sans"/>
              </a:rPr>
              <a:t>It has several rings</a:t>
            </a:r>
          </a:p>
        </p:txBody>
      </p:sp>
      <p:sp>
        <p:nvSpPr>
          <p:cNvPr id="21" name="TextBox 21"/>
          <p:cNvSpPr txBox="1"/>
          <p:nvPr/>
        </p:nvSpPr>
        <p:spPr>
          <a:xfrm>
            <a:off x="12396175" y="8644300"/>
            <a:ext cx="4103550" cy="348075"/>
          </a:xfrm>
          <a:prstGeom prst="rect">
            <a:avLst/>
          </a:prstGeom>
        </p:spPr>
        <p:txBody>
          <a:bodyPr lIns="0" tIns="0" rIns="0" bIns="0" rtlCol="0" anchor="t">
            <a:spAutoFit/>
          </a:bodyPr>
          <a:lstStyle/>
          <a:p>
            <a:pPr algn="ctr">
              <a:lnSpc>
                <a:spcPts val="3120"/>
              </a:lnSpc>
            </a:pPr>
            <a:r>
              <a:rPr lang="en-US" sz="2600" b="1">
                <a:solidFill>
                  <a:srgbClr val="003264"/>
                </a:solidFill>
                <a:latin typeface="Fira Sans Medium"/>
                <a:ea typeface="Fira Sans Medium"/>
                <a:cs typeface="Fira Sans Medium"/>
                <a:sym typeface="Fira Sans Medium"/>
              </a:rPr>
              <a:t>Venus</a:t>
            </a:r>
          </a:p>
        </p:txBody>
      </p:sp>
      <p:sp>
        <p:nvSpPr>
          <p:cNvPr id="22" name="TextBox 22"/>
          <p:cNvSpPr txBox="1"/>
          <p:nvPr/>
        </p:nvSpPr>
        <p:spPr>
          <a:xfrm>
            <a:off x="12396175" y="9165700"/>
            <a:ext cx="4103550" cy="216075"/>
          </a:xfrm>
          <a:prstGeom prst="rect">
            <a:avLst/>
          </a:prstGeom>
        </p:spPr>
        <p:txBody>
          <a:bodyPr lIns="0" tIns="0" rIns="0" bIns="0" rtlCol="0" anchor="t">
            <a:spAutoFit/>
          </a:bodyPr>
          <a:lstStyle/>
          <a:p>
            <a:pPr algn="ctr">
              <a:lnSpc>
                <a:spcPts val="2640"/>
              </a:lnSpc>
            </a:pPr>
            <a:r>
              <a:rPr lang="en-US" sz="2200">
                <a:solidFill>
                  <a:srgbClr val="003264"/>
                </a:solidFill>
                <a:latin typeface="Fira Sans"/>
                <a:ea typeface="Fira Sans"/>
                <a:cs typeface="Fira Sans"/>
                <a:sym typeface="Fira Sans"/>
              </a:rPr>
              <a:t>It has a beautiful name</a:t>
            </a:r>
          </a:p>
        </p:txBody>
      </p:sp>
      <p:sp>
        <p:nvSpPr>
          <p:cNvPr id="23" name="Freeform 23"/>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19">
              <a:alphaModFix amt="34000"/>
            </a:blip>
            <a:stretch>
              <a:fillRect l="-9872" t="-2799" r="-17829" b="-2290"/>
            </a:stretch>
          </a:blipFill>
        </p:spPr>
      </p:sp>
      <p:sp>
        <p:nvSpPr>
          <p:cNvPr id="24" name="Freeform 24"/>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20"/>
            <a:stretch>
              <a:fillRect/>
            </a:stretch>
          </a:blipFill>
        </p:spPr>
      </p:sp>
      <p:grpSp>
        <p:nvGrpSpPr>
          <p:cNvPr id="25" name="Group 25"/>
          <p:cNvGrpSpPr/>
          <p:nvPr/>
        </p:nvGrpSpPr>
        <p:grpSpPr>
          <a:xfrm>
            <a:off x="-146958" y="1074479"/>
            <a:ext cx="2916769" cy="794499"/>
            <a:chOff x="0" y="0"/>
            <a:chExt cx="3889025" cy="1059332"/>
          </a:xfrm>
        </p:grpSpPr>
        <p:sp>
          <p:nvSpPr>
            <p:cNvPr id="26" name="TextBox 26"/>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27" name="TextBox 27"/>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01826" y="442263"/>
            <a:ext cx="9973663" cy="857310"/>
          </a:xfrm>
          <a:prstGeom prst="rect">
            <a:avLst/>
          </a:prstGeom>
        </p:spPr>
        <p:txBody>
          <a:bodyPr lIns="0" tIns="0" rIns="0" bIns="0" rtlCol="0" anchor="t">
            <a:spAutoFit/>
          </a:bodyPr>
          <a:lstStyle/>
          <a:p>
            <a:pPr algn="l">
              <a:lnSpc>
                <a:spcPts val="6719"/>
              </a:lnSpc>
            </a:pPr>
            <a:r>
              <a:rPr lang="en-US" sz="5599">
                <a:solidFill>
                  <a:srgbClr val="003264"/>
                </a:solidFill>
                <a:latin typeface="Fira Sans"/>
                <a:ea typeface="Fira Sans"/>
                <a:cs typeface="Fira Sans"/>
                <a:sym typeface="Fira Sans"/>
              </a:rPr>
              <a:t>Discusión</a:t>
            </a:r>
          </a:p>
        </p:txBody>
      </p:sp>
      <p:sp>
        <p:nvSpPr>
          <p:cNvPr id="3" name="TextBox 3"/>
          <p:cNvSpPr txBox="1"/>
          <p:nvPr/>
        </p:nvSpPr>
        <p:spPr>
          <a:xfrm>
            <a:off x="2233701" y="2495643"/>
            <a:ext cx="14564488" cy="6668333"/>
          </a:xfrm>
          <a:prstGeom prst="rect">
            <a:avLst/>
          </a:prstGeom>
        </p:spPr>
        <p:txBody>
          <a:bodyPr lIns="0" tIns="0" rIns="0" bIns="0" rtlCol="0" anchor="t">
            <a:spAutoFit/>
          </a:bodyPr>
          <a:lstStyle/>
          <a:p>
            <a:pPr algn="l">
              <a:lnSpc>
                <a:spcPts val="3766"/>
              </a:lnSpc>
            </a:pPr>
            <a:r>
              <a:rPr lang="en-US" sz="3138">
                <a:solidFill>
                  <a:srgbClr val="003264"/>
                </a:solidFill>
                <a:latin typeface="Fira Sans"/>
                <a:ea typeface="Fira Sans"/>
                <a:cs typeface="Fira Sans"/>
                <a:sym typeface="Fira Sans"/>
              </a:rPr>
              <a:t>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 lolorem ipsumloremrem ipsumlorem ipsumlorem ipsumlorem ipsumlorem ipsumlorem ipsumlorem ipsumlorem ipsumlorem ipsumlorem ipsumlorem ipsumlorem ipsumlorem ipsumlorem ipsumlorem ipsumlorem ipsumlorem ipsumlorem ipsumlorem ipsumlorem ipsumlorem ipsumlorem ipsumlorem ipsumlorem ipsumlorem ipsum</a:t>
            </a:r>
          </a:p>
        </p:txBody>
      </p:sp>
      <p:sp>
        <p:nvSpPr>
          <p:cNvPr id="4" name="Freeform 4"/>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3">
              <a:alphaModFix amt="34000"/>
            </a:blip>
            <a:stretch>
              <a:fillRect l="-9872" t="-2799" r="-17829" b="-2290"/>
            </a:stretch>
          </a:blipFill>
        </p:spPr>
      </p:sp>
      <p:sp>
        <p:nvSpPr>
          <p:cNvPr id="5" name="Freeform 5"/>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4"/>
            <a:stretch>
              <a:fillRect/>
            </a:stretch>
          </a:blipFill>
        </p:spPr>
      </p:sp>
      <p:grpSp>
        <p:nvGrpSpPr>
          <p:cNvPr id="6" name="Group 6"/>
          <p:cNvGrpSpPr/>
          <p:nvPr/>
        </p:nvGrpSpPr>
        <p:grpSpPr>
          <a:xfrm>
            <a:off x="-146958" y="1074479"/>
            <a:ext cx="2916769" cy="794499"/>
            <a:chOff x="0" y="0"/>
            <a:chExt cx="3889025" cy="1059332"/>
          </a:xfrm>
        </p:grpSpPr>
        <p:sp>
          <p:nvSpPr>
            <p:cNvPr id="7" name="TextBox 7"/>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8" name="TextBox 8"/>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6308" y="5149292"/>
            <a:ext cx="8864488" cy="152496"/>
            <a:chOff x="0" y="0"/>
            <a:chExt cx="11819317" cy="203328"/>
          </a:xfrm>
        </p:grpSpPr>
        <p:sp>
          <p:nvSpPr>
            <p:cNvPr id="3" name="Freeform 3"/>
            <p:cNvSpPr/>
            <p:nvPr/>
          </p:nvSpPr>
          <p:spPr>
            <a:xfrm>
              <a:off x="127" y="127"/>
              <a:ext cx="11819128" cy="203073"/>
            </a:xfrm>
            <a:custGeom>
              <a:avLst/>
              <a:gdLst/>
              <a:ahLst/>
              <a:cxnLst/>
              <a:rect l="l" t="t" r="r" b="b"/>
              <a:pathLst>
                <a:path w="11819128" h="203073">
                  <a:moveTo>
                    <a:pt x="0" y="0"/>
                  </a:moveTo>
                  <a:lnTo>
                    <a:pt x="0" y="203073"/>
                  </a:lnTo>
                  <a:lnTo>
                    <a:pt x="11819128" y="203073"/>
                  </a:lnTo>
                  <a:lnTo>
                    <a:pt x="11819128" y="0"/>
                  </a:lnTo>
                  <a:close/>
                </a:path>
              </a:pathLst>
            </a:custGeom>
            <a:solidFill>
              <a:srgbClr val="CECECE"/>
            </a:solidFill>
          </p:spPr>
        </p:sp>
      </p:grpSp>
      <p:grpSp>
        <p:nvGrpSpPr>
          <p:cNvPr id="4" name="Group 4"/>
          <p:cNvGrpSpPr/>
          <p:nvPr/>
        </p:nvGrpSpPr>
        <p:grpSpPr>
          <a:xfrm>
            <a:off x="9600080" y="4998978"/>
            <a:ext cx="534412" cy="451074"/>
            <a:chOff x="0" y="0"/>
            <a:chExt cx="712549" cy="601432"/>
          </a:xfrm>
        </p:grpSpPr>
        <p:sp>
          <p:nvSpPr>
            <p:cNvPr id="5" name="Freeform 5"/>
            <p:cNvSpPr/>
            <p:nvPr/>
          </p:nvSpPr>
          <p:spPr>
            <a:xfrm>
              <a:off x="127" y="0"/>
              <a:ext cx="712470" cy="601472"/>
            </a:xfrm>
            <a:custGeom>
              <a:avLst/>
              <a:gdLst/>
              <a:ahLst/>
              <a:cxnLst/>
              <a:rect l="l" t="t" r="r" b="b"/>
              <a:pathLst>
                <a:path w="712470" h="601472">
                  <a:moveTo>
                    <a:pt x="0" y="0"/>
                  </a:moveTo>
                  <a:lnTo>
                    <a:pt x="127254" y="300736"/>
                  </a:lnTo>
                  <a:lnTo>
                    <a:pt x="0" y="601472"/>
                  </a:lnTo>
                  <a:lnTo>
                    <a:pt x="712470" y="300736"/>
                  </a:lnTo>
                  <a:lnTo>
                    <a:pt x="0" y="0"/>
                  </a:lnTo>
                  <a:close/>
                </a:path>
              </a:pathLst>
            </a:custGeom>
            <a:solidFill>
              <a:srgbClr val="CECECE"/>
            </a:solidFill>
          </p:spPr>
        </p:sp>
      </p:grpSp>
      <p:grpSp>
        <p:nvGrpSpPr>
          <p:cNvPr id="6" name="Group 6"/>
          <p:cNvGrpSpPr/>
          <p:nvPr/>
        </p:nvGrpSpPr>
        <p:grpSpPr>
          <a:xfrm>
            <a:off x="926644" y="1782760"/>
            <a:ext cx="8844152" cy="2663652"/>
            <a:chOff x="0" y="0"/>
            <a:chExt cx="11792203" cy="3551536"/>
          </a:xfrm>
        </p:grpSpPr>
        <p:sp>
          <p:nvSpPr>
            <p:cNvPr id="7" name="Freeform 7"/>
            <p:cNvSpPr/>
            <p:nvPr/>
          </p:nvSpPr>
          <p:spPr>
            <a:xfrm>
              <a:off x="0" y="127"/>
              <a:ext cx="11792203" cy="3551428"/>
            </a:xfrm>
            <a:custGeom>
              <a:avLst/>
              <a:gdLst/>
              <a:ahLst/>
              <a:cxnLst/>
              <a:rect l="l" t="t" r="r" b="b"/>
              <a:pathLst>
                <a:path w="11792203" h="3551428">
                  <a:moveTo>
                    <a:pt x="11044555" y="0"/>
                  </a:moveTo>
                  <a:lnTo>
                    <a:pt x="8446643" y="3348228"/>
                  </a:lnTo>
                  <a:lnTo>
                    <a:pt x="0" y="3348228"/>
                  </a:lnTo>
                  <a:lnTo>
                    <a:pt x="0" y="3551428"/>
                  </a:lnTo>
                  <a:lnTo>
                    <a:pt x="8546846" y="3551428"/>
                  </a:lnTo>
                  <a:lnTo>
                    <a:pt x="11144758" y="203073"/>
                  </a:lnTo>
                  <a:lnTo>
                    <a:pt x="11792203" y="203073"/>
                  </a:lnTo>
                  <a:lnTo>
                    <a:pt x="11792203" y="0"/>
                  </a:lnTo>
                  <a:close/>
                </a:path>
              </a:pathLst>
            </a:custGeom>
            <a:solidFill>
              <a:srgbClr val="F2A365"/>
            </a:solidFill>
          </p:spPr>
        </p:sp>
      </p:grpSp>
      <p:grpSp>
        <p:nvGrpSpPr>
          <p:cNvPr id="8" name="Group 8"/>
          <p:cNvGrpSpPr/>
          <p:nvPr/>
        </p:nvGrpSpPr>
        <p:grpSpPr>
          <a:xfrm>
            <a:off x="9600080" y="1632444"/>
            <a:ext cx="534412" cy="451074"/>
            <a:chOff x="0" y="0"/>
            <a:chExt cx="712549" cy="601432"/>
          </a:xfrm>
        </p:grpSpPr>
        <p:sp>
          <p:nvSpPr>
            <p:cNvPr id="9" name="Freeform 9"/>
            <p:cNvSpPr/>
            <p:nvPr/>
          </p:nvSpPr>
          <p:spPr>
            <a:xfrm>
              <a:off x="127" y="0"/>
              <a:ext cx="712470" cy="601472"/>
            </a:xfrm>
            <a:custGeom>
              <a:avLst/>
              <a:gdLst/>
              <a:ahLst/>
              <a:cxnLst/>
              <a:rect l="l" t="t" r="r" b="b"/>
              <a:pathLst>
                <a:path w="712470" h="601472">
                  <a:moveTo>
                    <a:pt x="0" y="0"/>
                  </a:moveTo>
                  <a:lnTo>
                    <a:pt x="127254" y="300736"/>
                  </a:lnTo>
                  <a:lnTo>
                    <a:pt x="0" y="601472"/>
                  </a:lnTo>
                  <a:lnTo>
                    <a:pt x="712470" y="300736"/>
                  </a:lnTo>
                  <a:lnTo>
                    <a:pt x="0" y="0"/>
                  </a:lnTo>
                  <a:close/>
                </a:path>
              </a:pathLst>
            </a:custGeom>
            <a:solidFill>
              <a:srgbClr val="F2A365"/>
            </a:solidFill>
          </p:spPr>
        </p:sp>
      </p:grpSp>
      <p:grpSp>
        <p:nvGrpSpPr>
          <p:cNvPr id="10" name="Group 10"/>
          <p:cNvGrpSpPr/>
          <p:nvPr/>
        </p:nvGrpSpPr>
        <p:grpSpPr>
          <a:xfrm>
            <a:off x="916508" y="3418326"/>
            <a:ext cx="12554108" cy="1477104"/>
            <a:chOff x="0" y="0"/>
            <a:chExt cx="16738811" cy="1969472"/>
          </a:xfrm>
        </p:grpSpPr>
        <p:sp>
          <p:nvSpPr>
            <p:cNvPr id="11" name="Freeform 11"/>
            <p:cNvSpPr/>
            <p:nvPr/>
          </p:nvSpPr>
          <p:spPr>
            <a:xfrm>
              <a:off x="0" y="0"/>
              <a:ext cx="16738727" cy="1969389"/>
            </a:xfrm>
            <a:custGeom>
              <a:avLst/>
              <a:gdLst/>
              <a:ahLst/>
              <a:cxnLst/>
              <a:rect l="l" t="t" r="r" b="b"/>
              <a:pathLst>
                <a:path w="16738727" h="1969389">
                  <a:moveTo>
                    <a:pt x="11001121" y="0"/>
                  </a:moveTo>
                  <a:lnTo>
                    <a:pt x="9652127" y="1766189"/>
                  </a:lnTo>
                  <a:lnTo>
                    <a:pt x="0" y="1766189"/>
                  </a:lnTo>
                  <a:lnTo>
                    <a:pt x="0" y="1969389"/>
                  </a:lnTo>
                  <a:lnTo>
                    <a:pt x="9752330" y="1969389"/>
                  </a:lnTo>
                  <a:lnTo>
                    <a:pt x="11101324" y="203200"/>
                  </a:lnTo>
                  <a:lnTo>
                    <a:pt x="16738727" y="203200"/>
                  </a:lnTo>
                  <a:lnTo>
                    <a:pt x="16738727" y="0"/>
                  </a:lnTo>
                  <a:close/>
                </a:path>
              </a:pathLst>
            </a:custGeom>
            <a:solidFill>
              <a:srgbClr val="222831"/>
            </a:solidFill>
          </p:spPr>
        </p:sp>
      </p:grpSp>
      <p:grpSp>
        <p:nvGrpSpPr>
          <p:cNvPr id="12" name="Group 12"/>
          <p:cNvGrpSpPr/>
          <p:nvPr/>
        </p:nvGrpSpPr>
        <p:grpSpPr>
          <a:xfrm>
            <a:off x="13299898" y="3267948"/>
            <a:ext cx="534412" cy="453126"/>
            <a:chOff x="0" y="0"/>
            <a:chExt cx="712549" cy="604168"/>
          </a:xfrm>
        </p:grpSpPr>
        <p:sp>
          <p:nvSpPr>
            <p:cNvPr id="13" name="Freeform 13"/>
            <p:cNvSpPr/>
            <p:nvPr/>
          </p:nvSpPr>
          <p:spPr>
            <a:xfrm>
              <a:off x="0" y="127"/>
              <a:ext cx="712470" cy="604012"/>
            </a:xfrm>
            <a:custGeom>
              <a:avLst/>
              <a:gdLst/>
              <a:ahLst/>
              <a:cxnLst/>
              <a:rect l="l" t="t" r="r" b="b"/>
              <a:pathLst>
                <a:path w="712470" h="604012">
                  <a:moveTo>
                    <a:pt x="0" y="0"/>
                  </a:moveTo>
                  <a:lnTo>
                    <a:pt x="127381" y="300609"/>
                  </a:lnTo>
                  <a:lnTo>
                    <a:pt x="0" y="604012"/>
                  </a:lnTo>
                  <a:lnTo>
                    <a:pt x="712470" y="300609"/>
                  </a:lnTo>
                  <a:lnTo>
                    <a:pt x="0" y="0"/>
                  </a:lnTo>
                  <a:close/>
                </a:path>
              </a:pathLst>
            </a:custGeom>
            <a:solidFill>
              <a:srgbClr val="222831"/>
            </a:solidFill>
          </p:spPr>
        </p:sp>
      </p:grpSp>
      <p:grpSp>
        <p:nvGrpSpPr>
          <p:cNvPr id="14" name="Group 14"/>
          <p:cNvGrpSpPr/>
          <p:nvPr/>
        </p:nvGrpSpPr>
        <p:grpSpPr>
          <a:xfrm>
            <a:off x="926644" y="5565852"/>
            <a:ext cx="12554108" cy="1477104"/>
            <a:chOff x="0" y="0"/>
            <a:chExt cx="16738811" cy="1969472"/>
          </a:xfrm>
        </p:grpSpPr>
        <p:sp>
          <p:nvSpPr>
            <p:cNvPr id="15" name="Freeform 15"/>
            <p:cNvSpPr/>
            <p:nvPr/>
          </p:nvSpPr>
          <p:spPr>
            <a:xfrm>
              <a:off x="0" y="0"/>
              <a:ext cx="16738854" cy="1969389"/>
            </a:xfrm>
            <a:custGeom>
              <a:avLst/>
              <a:gdLst/>
              <a:ahLst/>
              <a:cxnLst/>
              <a:rect l="l" t="t" r="r" b="b"/>
              <a:pathLst>
                <a:path w="16738854" h="1969389">
                  <a:moveTo>
                    <a:pt x="0" y="0"/>
                  </a:moveTo>
                  <a:lnTo>
                    <a:pt x="0" y="203200"/>
                  </a:lnTo>
                  <a:lnTo>
                    <a:pt x="9652127" y="203200"/>
                  </a:lnTo>
                  <a:lnTo>
                    <a:pt x="11001248" y="1969389"/>
                  </a:lnTo>
                  <a:lnTo>
                    <a:pt x="16738854" y="1969389"/>
                  </a:lnTo>
                  <a:lnTo>
                    <a:pt x="16738854" y="1766189"/>
                  </a:lnTo>
                  <a:lnTo>
                    <a:pt x="11101324" y="1766189"/>
                  </a:lnTo>
                  <a:lnTo>
                    <a:pt x="9755124" y="0"/>
                  </a:lnTo>
                  <a:close/>
                </a:path>
              </a:pathLst>
            </a:custGeom>
            <a:solidFill>
              <a:srgbClr val="30475E"/>
            </a:solidFill>
          </p:spPr>
        </p:sp>
      </p:grpSp>
      <p:grpSp>
        <p:nvGrpSpPr>
          <p:cNvPr id="16" name="Group 16"/>
          <p:cNvGrpSpPr/>
          <p:nvPr/>
        </p:nvGrpSpPr>
        <p:grpSpPr>
          <a:xfrm>
            <a:off x="13310036" y="6740144"/>
            <a:ext cx="534412" cy="453126"/>
            <a:chOff x="0" y="0"/>
            <a:chExt cx="712549" cy="604168"/>
          </a:xfrm>
        </p:grpSpPr>
        <p:sp>
          <p:nvSpPr>
            <p:cNvPr id="17" name="Freeform 17"/>
            <p:cNvSpPr/>
            <p:nvPr/>
          </p:nvSpPr>
          <p:spPr>
            <a:xfrm>
              <a:off x="0" y="127"/>
              <a:ext cx="712470" cy="604012"/>
            </a:xfrm>
            <a:custGeom>
              <a:avLst/>
              <a:gdLst/>
              <a:ahLst/>
              <a:cxnLst/>
              <a:rect l="l" t="t" r="r" b="b"/>
              <a:pathLst>
                <a:path w="712470" h="604012">
                  <a:moveTo>
                    <a:pt x="0" y="0"/>
                  </a:moveTo>
                  <a:lnTo>
                    <a:pt x="127381" y="300609"/>
                  </a:lnTo>
                  <a:lnTo>
                    <a:pt x="0" y="604012"/>
                  </a:lnTo>
                  <a:lnTo>
                    <a:pt x="712470" y="300609"/>
                  </a:lnTo>
                  <a:lnTo>
                    <a:pt x="0" y="0"/>
                  </a:lnTo>
                  <a:close/>
                </a:path>
              </a:pathLst>
            </a:custGeom>
            <a:solidFill>
              <a:srgbClr val="30475E"/>
            </a:solidFill>
          </p:spPr>
        </p:sp>
      </p:grpSp>
      <p:grpSp>
        <p:nvGrpSpPr>
          <p:cNvPr id="18" name="Group 18"/>
          <p:cNvGrpSpPr/>
          <p:nvPr/>
        </p:nvGrpSpPr>
        <p:grpSpPr>
          <a:xfrm>
            <a:off x="926644" y="5943724"/>
            <a:ext cx="8844152" cy="2663652"/>
            <a:chOff x="0" y="0"/>
            <a:chExt cx="11792203" cy="3551536"/>
          </a:xfrm>
        </p:grpSpPr>
        <p:sp>
          <p:nvSpPr>
            <p:cNvPr id="19" name="Freeform 19"/>
            <p:cNvSpPr/>
            <p:nvPr/>
          </p:nvSpPr>
          <p:spPr>
            <a:xfrm>
              <a:off x="0" y="127"/>
              <a:ext cx="11792077" cy="3551301"/>
            </a:xfrm>
            <a:custGeom>
              <a:avLst/>
              <a:gdLst/>
              <a:ahLst/>
              <a:cxnLst/>
              <a:rect l="l" t="t" r="r" b="b"/>
              <a:pathLst>
                <a:path w="11792077" h="3551301">
                  <a:moveTo>
                    <a:pt x="0" y="0"/>
                  </a:moveTo>
                  <a:lnTo>
                    <a:pt x="0" y="203073"/>
                  </a:lnTo>
                  <a:lnTo>
                    <a:pt x="8446643" y="203073"/>
                  </a:lnTo>
                  <a:lnTo>
                    <a:pt x="11014710" y="3513455"/>
                  </a:lnTo>
                  <a:lnTo>
                    <a:pt x="11044428" y="3551301"/>
                  </a:lnTo>
                  <a:lnTo>
                    <a:pt x="11792077" y="3551301"/>
                  </a:lnTo>
                  <a:lnTo>
                    <a:pt x="11792077" y="3348101"/>
                  </a:lnTo>
                  <a:lnTo>
                    <a:pt x="11144758" y="3348101"/>
                  </a:lnTo>
                  <a:lnTo>
                    <a:pt x="8576691" y="40640"/>
                  </a:lnTo>
                  <a:lnTo>
                    <a:pt x="8546846" y="0"/>
                  </a:lnTo>
                  <a:close/>
                </a:path>
              </a:pathLst>
            </a:custGeom>
            <a:solidFill>
              <a:srgbClr val="F2A365"/>
            </a:solidFill>
          </p:spPr>
        </p:sp>
      </p:grpSp>
      <p:grpSp>
        <p:nvGrpSpPr>
          <p:cNvPr id="20" name="Group 20"/>
          <p:cNvGrpSpPr/>
          <p:nvPr/>
        </p:nvGrpSpPr>
        <p:grpSpPr>
          <a:xfrm>
            <a:off x="9600080" y="8306618"/>
            <a:ext cx="534412" cy="451074"/>
            <a:chOff x="0" y="0"/>
            <a:chExt cx="712549" cy="601432"/>
          </a:xfrm>
        </p:grpSpPr>
        <p:sp>
          <p:nvSpPr>
            <p:cNvPr id="21" name="Freeform 21"/>
            <p:cNvSpPr/>
            <p:nvPr/>
          </p:nvSpPr>
          <p:spPr>
            <a:xfrm>
              <a:off x="127" y="0"/>
              <a:ext cx="712470" cy="601472"/>
            </a:xfrm>
            <a:custGeom>
              <a:avLst/>
              <a:gdLst/>
              <a:ahLst/>
              <a:cxnLst/>
              <a:rect l="l" t="t" r="r" b="b"/>
              <a:pathLst>
                <a:path w="712470" h="601472">
                  <a:moveTo>
                    <a:pt x="0" y="0"/>
                  </a:moveTo>
                  <a:lnTo>
                    <a:pt x="127254" y="300736"/>
                  </a:lnTo>
                  <a:lnTo>
                    <a:pt x="0" y="601472"/>
                  </a:lnTo>
                  <a:lnTo>
                    <a:pt x="712470" y="300736"/>
                  </a:lnTo>
                  <a:lnTo>
                    <a:pt x="0" y="0"/>
                  </a:lnTo>
                  <a:close/>
                </a:path>
              </a:pathLst>
            </a:custGeom>
            <a:solidFill>
              <a:srgbClr val="F2A365"/>
            </a:solidFill>
          </p:spPr>
        </p:sp>
      </p:grpSp>
      <p:grpSp>
        <p:nvGrpSpPr>
          <p:cNvPr id="22" name="Group 22"/>
          <p:cNvGrpSpPr/>
          <p:nvPr/>
        </p:nvGrpSpPr>
        <p:grpSpPr>
          <a:xfrm>
            <a:off x="1873444" y="2833170"/>
            <a:ext cx="4660860" cy="4660796"/>
            <a:chOff x="0" y="0"/>
            <a:chExt cx="6214480" cy="6214395"/>
          </a:xfrm>
        </p:grpSpPr>
        <p:sp>
          <p:nvSpPr>
            <p:cNvPr id="23" name="Freeform 23"/>
            <p:cNvSpPr/>
            <p:nvPr/>
          </p:nvSpPr>
          <p:spPr>
            <a:xfrm>
              <a:off x="0" y="0"/>
              <a:ext cx="6214364" cy="6214364"/>
            </a:xfrm>
            <a:custGeom>
              <a:avLst/>
              <a:gdLst/>
              <a:ahLst/>
              <a:cxnLst/>
              <a:rect l="l" t="t" r="r" b="b"/>
              <a:pathLst>
                <a:path w="6214364" h="6214364">
                  <a:moveTo>
                    <a:pt x="3107182" y="0"/>
                  </a:moveTo>
                  <a:cubicBezTo>
                    <a:pt x="1392428" y="0"/>
                    <a:pt x="0" y="1389761"/>
                    <a:pt x="0" y="3107182"/>
                  </a:cubicBezTo>
                  <a:cubicBezTo>
                    <a:pt x="0" y="4821936"/>
                    <a:pt x="1392428" y="6214364"/>
                    <a:pt x="3107182" y="6214364"/>
                  </a:cubicBezTo>
                  <a:cubicBezTo>
                    <a:pt x="4824603" y="6214364"/>
                    <a:pt x="6214364" y="4821936"/>
                    <a:pt x="6214364" y="3107182"/>
                  </a:cubicBezTo>
                  <a:cubicBezTo>
                    <a:pt x="6214364" y="1389761"/>
                    <a:pt x="4824730" y="0"/>
                    <a:pt x="3107182" y="0"/>
                  </a:cubicBezTo>
                  <a:close/>
                </a:path>
              </a:pathLst>
            </a:custGeom>
            <a:solidFill>
              <a:srgbClr val="F7F9F9"/>
            </a:solidFill>
          </p:spPr>
        </p:sp>
        <p:sp>
          <p:nvSpPr>
            <p:cNvPr id="24" name="TextBox 24"/>
            <p:cNvSpPr txBox="1"/>
            <p:nvPr/>
          </p:nvSpPr>
          <p:spPr>
            <a:xfrm>
              <a:off x="0" y="-9525"/>
              <a:ext cx="6214480" cy="6223920"/>
            </a:xfrm>
            <a:prstGeom prst="rect">
              <a:avLst/>
            </a:prstGeom>
          </p:spPr>
          <p:txBody>
            <a:bodyPr lIns="50800" tIns="50800" rIns="50800" bIns="50800" rtlCol="0" anchor="ctr"/>
            <a:lstStyle/>
            <a:p>
              <a:pPr algn="ctr">
                <a:lnSpc>
                  <a:spcPts val="5759"/>
                </a:lnSpc>
              </a:pPr>
              <a:r>
                <a:rPr lang="en-US" sz="4800" b="1">
                  <a:solidFill>
                    <a:srgbClr val="003264"/>
                  </a:solidFill>
                  <a:latin typeface="Fira Sans Medium"/>
                  <a:ea typeface="Fira Sans Medium"/>
                  <a:cs typeface="Fira Sans Medium"/>
                  <a:sym typeface="Fira Sans Medium"/>
                </a:rPr>
                <a:t>Discusión </a:t>
              </a:r>
            </a:p>
          </p:txBody>
        </p:sp>
      </p:grpSp>
      <p:grpSp>
        <p:nvGrpSpPr>
          <p:cNvPr id="25" name="Group 25"/>
          <p:cNvGrpSpPr/>
          <p:nvPr/>
        </p:nvGrpSpPr>
        <p:grpSpPr>
          <a:xfrm>
            <a:off x="10313226" y="7530470"/>
            <a:ext cx="3346324" cy="1942420"/>
            <a:chOff x="0" y="0"/>
            <a:chExt cx="4461765" cy="2589893"/>
          </a:xfrm>
        </p:grpSpPr>
        <p:sp>
          <p:nvSpPr>
            <p:cNvPr id="26" name="Freeform 26"/>
            <p:cNvSpPr/>
            <p:nvPr/>
          </p:nvSpPr>
          <p:spPr>
            <a:xfrm>
              <a:off x="127" y="127"/>
              <a:ext cx="4461510" cy="2589657"/>
            </a:xfrm>
            <a:custGeom>
              <a:avLst/>
              <a:gdLst/>
              <a:ahLst/>
              <a:cxnLst/>
              <a:rect l="l" t="t" r="r" b="b"/>
              <a:pathLst>
                <a:path w="4461510" h="2589657">
                  <a:moveTo>
                    <a:pt x="406273" y="0"/>
                  </a:moveTo>
                  <a:cubicBezTo>
                    <a:pt x="181356" y="0"/>
                    <a:pt x="0" y="184150"/>
                    <a:pt x="0" y="406273"/>
                  </a:cubicBezTo>
                  <a:lnTo>
                    <a:pt x="0" y="2183384"/>
                  </a:lnTo>
                  <a:cubicBezTo>
                    <a:pt x="0" y="2405507"/>
                    <a:pt x="181483" y="2589657"/>
                    <a:pt x="406273" y="2589657"/>
                  </a:cubicBezTo>
                  <a:lnTo>
                    <a:pt x="4055237" y="2589657"/>
                  </a:lnTo>
                  <a:cubicBezTo>
                    <a:pt x="4277360" y="2589657"/>
                    <a:pt x="4461510" y="2405507"/>
                    <a:pt x="4461510" y="2183384"/>
                  </a:cubicBezTo>
                  <a:lnTo>
                    <a:pt x="4461510" y="406273"/>
                  </a:lnTo>
                  <a:cubicBezTo>
                    <a:pt x="4461510" y="184150"/>
                    <a:pt x="4277360" y="0"/>
                    <a:pt x="4055237" y="0"/>
                  </a:cubicBezTo>
                  <a:close/>
                </a:path>
              </a:pathLst>
            </a:custGeom>
            <a:solidFill>
              <a:srgbClr val="F7F9F9"/>
            </a:solidFill>
          </p:spPr>
        </p:sp>
      </p:grpSp>
      <p:grpSp>
        <p:nvGrpSpPr>
          <p:cNvPr id="27" name="Group 27"/>
          <p:cNvGrpSpPr/>
          <p:nvPr/>
        </p:nvGrpSpPr>
        <p:grpSpPr>
          <a:xfrm>
            <a:off x="10313226" y="7530470"/>
            <a:ext cx="861538" cy="1942420"/>
            <a:chOff x="0" y="0"/>
            <a:chExt cx="1148717" cy="2589893"/>
          </a:xfrm>
        </p:grpSpPr>
        <p:sp>
          <p:nvSpPr>
            <p:cNvPr id="28" name="Freeform 28"/>
            <p:cNvSpPr/>
            <p:nvPr/>
          </p:nvSpPr>
          <p:spPr>
            <a:xfrm>
              <a:off x="127" y="127"/>
              <a:ext cx="1148461" cy="2589657"/>
            </a:xfrm>
            <a:custGeom>
              <a:avLst/>
              <a:gdLst/>
              <a:ahLst/>
              <a:cxnLst/>
              <a:rect l="l" t="t" r="r" b="b"/>
              <a:pathLst>
                <a:path w="1148461" h="2589657">
                  <a:moveTo>
                    <a:pt x="406273" y="0"/>
                  </a:moveTo>
                  <a:cubicBezTo>
                    <a:pt x="184150" y="0"/>
                    <a:pt x="0" y="184150"/>
                    <a:pt x="0" y="406273"/>
                  </a:cubicBezTo>
                  <a:lnTo>
                    <a:pt x="0" y="2183384"/>
                  </a:lnTo>
                  <a:cubicBezTo>
                    <a:pt x="0" y="2405507"/>
                    <a:pt x="184150" y="2589657"/>
                    <a:pt x="406273" y="2589657"/>
                  </a:cubicBezTo>
                  <a:lnTo>
                    <a:pt x="1148461" y="2589657"/>
                  </a:lnTo>
                  <a:lnTo>
                    <a:pt x="1148461" y="0"/>
                  </a:lnTo>
                  <a:close/>
                </a:path>
              </a:pathLst>
            </a:custGeom>
            <a:solidFill>
              <a:srgbClr val="F2A365"/>
            </a:solidFill>
          </p:spPr>
        </p:sp>
        <p:sp>
          <p:nvSpPr>
            <p:cNvPr id="29" name="TextBox 29"/>
            <p:cNvSpPr txBox="1"/>
            <p:nvPr/>
          </p:nvSpPr>
          <p:spPr>
            <a:xfrm>
              <a:off x="0" y="-28575"/>
              <a:ext cx="1148717" cy="2618468"/>
            </a:xfrm>
            <a:prstGeom prst="rect">
              <a:avLst/>
            </a:prstGeom>
          </p:spPr>
          <p:txBody>
            <a:bodyPr lIns="50800" tIns="50800" rIns="50800" bIns="50800" rtlCol="0" anchor="ctr"/>
            <a:lstStyle/>
            <a:p>
              <a:pPr algn="ctr">
                <a:lnSpc>
                  <a:spcPts val="7200"/>
                </a:lnSpc>
              </a:pPr>
              <a:r>
                <a:rPr lang="en-US" sz="6000">
                  <a:solidFill>
                    <a:srgbClr val="FFFFFF"/>
                  </a:solidFill>
                  <a:latin typeface="Arimo"/>
                  <a:ea typeface="Arimo"/>
                  <a:cs typeface="Arimo"/>
                  <a:sym typeface="Arimo"/>
                </a:rPr>
                <a:t>3</a:t>
              </a:r>
            </a:p>
          </p:txBody>
        </p:sp>
      </p:grpSp>
      <p:grpSp>
        <p:nvGrpSpPr>
          <p:cNvPr id="30" name="Group 30"/>
          <p:cNvGrpSpPr/>
          <p:nvPr/>
        </p:nvGrpSpPr>
        <p:grpSpPr>
          <a:xfrm>
            <a:off x="10313226" y="823770"/>
            <a:ext cx="3346324" cy="1942420"/>
            <a:chOff x="0" y="0"/>
            <a:chExt cx="4461765" cy="2589893"/>
          </a:xfrm>
        </p:grpSpPr>
        <p:sp>
          <p:nvSpPr>
            <p:cNvPr id="31" name="Freeform 31"/>
            <p:cNvSpPr/>
            <p:nvPr/>
          </p:nvSpPr>
          <p:spPr>
            <a:xfrm>
              <a:off x="127" y="127"/>
              <a:ext cx="4461510" cy="2589657"/>
            </a:xfrm>
            <a:custGeom>
              <a:avLst/>
              <a:gdLst/>
              <a:ahLst/>
              <a:cxnLst/>
              <a:rect l="l" t="t" r="r" b="b"/>
              <a:pathLst>
                <a:path w="4461510" h="2589657">
                  <a:moveTo>
                    <a:pt x="406273" y="0"/>
                  </a:moveTo>
                  <a:cubicBezTo>
                    <a:pt x="181356" y="0"/>
                    <a:pt x="0" y="181483"/>
                    <a:pt x="0" y="406273"/>
                  </a:cubicBezTo>
                  <a:lnTo>
                    <a:pt x="0" y="2183384"/>
                  </a:lnTo>
                  <a:cubicBezTo>
                    <a:pt x="0" y="2405507"/>
                    <a:pt x="181483" y="2589657"/>
                    <a:pt x="406273" y="2589657"/>
                  </a:cubicBezTo>
                  <a:lnTo>
                    <a:pt x="4055237" y="2589657"/>
                  </a:lnTo>
                  <a:cubicBezTo>
                    <a:pt x="4277360" y="2589657"/>
                    <a:pt x="4461510" y="2405507"/>
                    <a:pt x="4461510" y="2183384"/>
                  </a:cubicBezTo>
                  <a:lnTo>
                    <a:pt x="4461510" y="406273"/>
                  </a:lnTo>
                  <a:cubicBezTo>
                    <a:pt x="4461510" y="181483"/>
                    <a:pt x="4277360" y="0"/>
                    <a:pt x="4055237" y="0"/>
                  </a:cubicBezTo>
                  <a:close/>
                </a:path>
              </a:pathLst>
            </a:custGeom>
            <a:solidFill>
              <a:srgbClr val="F7F9F9"/>
            </a:solidFill>
          </p:spPr>
        </p:sp>
      </p:grpSp>
      <p:grpSp>
        <p:nvGrpSpPr>
          <p:cNvPr id="32" name="Group 32"/>
          <p:cNvGrpSpPr/>
          <p:nvPr/>
        </p:nvGrpSpPr>
        <p:grpSpPr>
          <a:xfrm>
            <a:off x="10313226" y="823770"/>
            <a:ext cx="861538" cy="1942420"/>
            <a:chOff x="0" y="0"/>
            <a:chExt cx="1148717" cy="2589893"/>
          </a:xfrm>
        </p:grpSpPr>
        <p:sp>
          <p:nvSpPr>
            <p:cNvPr id="33" name="Freeform 33"/>
            <p:cNvSpPr/>
            <p:nvPr/>
          </p:nvSpPr>
          <p:spPr>
            <a:xfrm>
              <a:off x="127" y="127"/>
              <a:ext cx="1148461" cy="2589657"/>
            </a:xfrm>
            <a:custGeom>
              <a:avLst/>
              <a:gdLst/>
              <a:ahLst/>
              <a:cxnLst/>
              <a:rect l="l" t="t" r="r" b="b"/>
              <a:pathLst>
                <a:path w="1148461" h="2589657">
                  <a:moveTo>
                    <a:pt x="406273" y="0"/>
                  </a:moveTo>
                  <a:cubicBezTo>
                    <a:pt x="184150" y="0"/>
                    <a:pt x="0" y="181483"/>
                    <a:pt x="0" y="406273"/>
                  </a:cubicBezTo>
                  <a:lnTo>
                    <a:pt x="0" y="2183384"/>
                  </a:lnTo>
                  <a:cubicBezTo>
                    <a:pt x="0" y="2405507"/>
                    <a:pt x="184150" y="2589657"/>
                    <a:pt x="406273" y="2589657"/>
                  </a:cubicBezTo>
                  <a:lnTo>
                    <a:pt x="1148461" y="2589657"/>
                  </a:lnTo>
                  <a:lnTo>
                    <a:pt x="1148461" y="0"/>
                  </a:lnTo>
                  <a:close/>
                </a:path>
              </a:pathLst>
            </a:custGeom>
            <a:solidFill>
              <a:srgbClr val="F2A365"/>
            </a:solidFill>
          </p:spPr>
        </p:sp>
        <p:sp>
          <p:nvSpPr>
            <p:cNvPr id="34" name="TextBox 34"/>
            <p:cNvSpPr txBox="1"/>
            <p:nvPr/>
          </p:nvSpPr>
          <p:spPr>
            <a:xfrm>
              <a:off x="0" y="-28575"/>
              <a:ext cx="1148717" cy="2618468"/>
            </a:xfrm>
            <a:prstGeom prst="rect">
              <a:avLst/>
            </a:prstGeom>
          </p:spPr>
          <p:txBody>
            <a:bodyPr lIns="50800" tIns="50800" rIns="50800" bIns="50800" rtlCol="0" anchor="ctr"/>
            <a:lstStyle/>
            <a:p>
              <a:pPr algn="ctr">
                <a:lnSpc>
                  <a:spcPts val="7200"/>
                </a:lnSpc>
              </a:pPr>
              <a:r>
                <a:rPr lang="en-US" sz="6000">
                  <a:solidFill>
                    <a:srgbClr val="FFFFFF"/>
                  </a:solidFill>
                  <a:latin typeface="Arimo"/>
                  <a:ea typeface="Arimo"/>
                  <a:cs typeface="Arimo"/>
                  <a:sym typeface="Arimo"/>
                </a:rPr>
                <a:t>1</a:t>
              </a:r>
            </a:p>
          </p:txBody>
        </p:sp>
      </p:grpSp>
      <p:grpSp>
        <p:nvGrpSpPr>
          <p:cNvPr id="35" name="Group 35"/>
          <p:cNvGrpSpPr/>
          <p:nvPr/>
        </p:nvGrpSpPr>
        <p:grpSpPr>
          <a:xfrm>
            <a:off x="10313226" y="4178178"/>
            <a:ext cx="3346324" cy="1940368"/>
            <a:chOff x="0" y="0"/>
            <a:chExt cx="4461765" cy="2587157"/>
          </a:xfrm>
        </p:grpSpPr>
        <p:sp>
          <p:nvSpPr>
            <p:cNvPr id="36" name="Freeform 36"/>
            <p:cNvSpPr/>
            <p:nvPr/>
          </p:nvSpPr>
          <p:spPr>
            <a:xfrm>
              <a:off x="127" y="0"/>
              <a:ext cx="4461510" cy="2586990"/>
            </a:xfrm>
            <a:custGeom>
              <a:avLst/>
              <a:gdLst/>
              <a:ahLst/>
              <a:cxnLst/>
              <a:rect l="l" t="t" r="r" b="b"/>
              <a:pathLst>
                <a:path w="4461510" h="2586990">
                  <a:moveTo>
                    <a:pt x="406273" y="0"/>
                  </a:moveTo>
                  <a:cubicBezTo>
                    <a:pt x="181356" y="0"/>
                    <a:pt x="0" y="181483"/>
                    <a:pt x="0" y="406400"/>
                  </a:cubicBezTo>
                  <a:lnTo>
                    <a:pt x="0" y="2180717"/>
                  </a:lnTo>
                  <a:cubicBezTo>
                    <a:pt x="0" y="2405507"/>
                    <a:pt x="181483" y="2586990"/>
                    <a:pt x="406273" y="2586990"/>
                  </a:cubicBezTo>
                  <a:lnTo>
                    <a:pt x="4055237" y="2586990"/>
                  </a:lnTo>
                  <a:cubicBezTo>
                    <a:pt x="4277360" y="2586990"/>
                    <a:pt x="4461510" y="2405507"/>
                    <a:pt x="4461510" y="2180717"/>
                  </a:cubicBezTo>
                  <a:lnTo>
                    <a:pt x="4461510" y="406400"/>
                  </a:lnTo>
                  <a:cubicBezTo>
                    <a:pt x="4461510" y="181483"/>
                    <a:pt x="4277360" y="0"/>
                    <a:pt x="4055237" y="0"/>
                  </a:cubicBezTo>
                  <a:close/>
                </a:path>
              </a:pathLst>
            </a:custGeom>
            <a:solidFill>
              <a:srgbClr val="F7F9F9"/>
            </a:solidFill>
          </p:spPr>
        </p:sp>
      </p:grpSp>
      <p:grpSp>
        <p:nvGrpSpPr>
          <p:cNvPr id="37" name="Group 37"/>
          <p:cNvGrpSpPr/>
          <p:nvPr/>
        </p:nvGrpSpPr>
        <p:grpSpPr>
          <a:xfrm>
            <a:off x="10313226" y="4178178"/>
            <a:ext cx="861538" cy="1940368"/>
            <a:chOff x="0" y="0"/>
            <a:chExt cx="1148717" cy="2587157"/>
          </a:xfrm>
        </p:grpSpPr>
        <p:sp>
          <p:nvSpPr>
            <p:cNvPr id="38" name="Freeform 38"/>
            <p:cNvSpPr/>
            <p:nvPr/>
          </p:nvSpPr>
          <p:spPr>
            <a:xfrm>
              <a:off x="127" y="0"/>
              <a:ext cx="1148461" cy="2586990"/>
            </a:xfrm>
            <a:custGeom>
              <a:avLst/>
              <a:gdLst/>
              <a:ahLst/>
              <a:cxnLst/>
              <a:rect l="l" t="t" r="r" b="b"/>
              <a:pathLst>
                <a:path w="1148461" h="2586990">
                  <a:moveTo>
                    <a:pt x="406273" y="0"/>
                  </a:moveTo>
                  <a:cubicBezTo>
                    <a:pt x="184150" y="0"/>
                    <a:pt x="0" y="181483"/>
                    <a:pt x="0" y="406400"/>
                  </a:cubicBezTo>
                  <a:lnTo>
                    <a:pt x="0" y="2180717"/>
                  </a:lnTo>
                  <a:cubicBezTo>
                    <a:pt x="0" y="2405507"/>
                    <a:pt x="184150" y="2586990"/>
                    <a:pt x="406273" y="2586990"/>
                  </a:cubicBezTo>
                  <a:lnTo>
                    <a:pt x="1148461" y="2586990"/>
                  </a:lnTo>
                  <a:lnTo>
                    <a:pt x="1148461" y="0"/>
                  </a:lnTo>
                  <a:close/>
                </a:path>
              </a:pathLst>
            </a:custGeom>
            <a:solidFill>
              <a:srgbClr val="CECECE"/>
            </a:solidFill>
          </p:spPr>
        </p:sp>
        <p:sp>
          <p:nvSpPr>
            <p:cNvPr id="39" name="TextBox 39"/>
            <p:cNvSpPr txBox="1"/>
            <p:nvPr/>
          </p:nvSpPr>
          <p:spPr>
            <a:xfrm>
              <a:off x="0" y="-28575"/>
              <a:ext cx="1148717" cy="2615732"/>
            </a:xfrm>
            <a:prstGeom prst="rect">
              <a:avLst/>
            </a:prstGeom>
          </p:spPr>
          <p:txBody>
            <a:bodyPr lIns="50800" tIns="50800" rIns="50800" bIns="50800" rtlCol="0" anchor="ctr"/>
            <a:lstStyle/>
            <a:p>
              <a:pPr algn="ctr">
                <a:lnSpc>
                  <a:spcPts val="7200"/>
                </a:lnSpc>
              </a:pPr>
              <a:r>
                <a:rPr lang="en-US" sz="6000">
                  <a:solidFill>
                    <a:srgbClr val="FFFFFF"/>
                  </a:solidFill>
                  <a:latin typeface="Arimo"/>
                  <a:ea typeface="Arimo"/>
                  <a:cs typeface="Arimo"/>
                  <a:sym typeface="Arimo"/>
                </a:rPr>
                <a:t>2</a:t>
              </a:r>
            </a:p>
          </p:txBody>
        </p:sp>
      </p:grpSp>
      <p:grpSp>
        <p:nvGrpSpPr>
          <p:cNvPr id="40" name="Group 40"/>
          <p:cNvGrpSpPr/>
          <p:nvPr/>
        </p:nvGrpSpPr>
        <p:grpSpPr>
          <a:xfrm>
            <a:off x="14037360" y="2499948"/>
            <a:ext cx="3344336" cy="1942420"/>
            <a:chOff x="0" y="0"/>
            <a:chExt cx="4459115" cy="2589893"/>
          </a:xfrm>
        </p:grpSpPr>
        <p:sp>
          <p:nvSpPr>
            <p:cNvPr id="41" name="Freeform 41"/>
            <p:cNvSpPr/>
            <p:nvPr/>
          </p:nvSpPr>
          <p:spPr>
            <a:xfrm>
              <a:off x="127" y="127"/>
              <a:ext cx="4458843" cy="2589657"/>
            </a:xfrm>
            <a:custGeom>
              <a:avLst/>
              <a:gdLst/>
              <a:ahLst/>
              <a:cxnLst/>
              <a:rect l="l" t="t" r="r" b="b"/>
              <a:pathLst>
                <a:path w="4458843" h="2589657">
                  <a:moveTo>
                    <a:pt x="406273" y="0"/>
                  </a:moveTo>
                  <a:cubicBezTo>
                    <a:pt x="181483" y="0"/>
                    <a:pt x="0" y="184150"/>
                    <a:pt x="0" y="406273"/>
                  </a:cubicBezTo>
                  <a:lnTo>
                    <a:pt x="0" y="2183384"/>
                  </a:lnTo>
                  <a:cubicBezTo>
                    <a:pt x="0" y="2408174"/>
                    <a:pt x="181483" y="2589657"/>
                    <a:pt x="406273" y="2589657"/>
                  </a:cubicBezTo>
                  <a:lnTo>
                    <a:pt x="4052570" y="2589657"/>
                  </a:lnTo>
                  <a:cubicBezTo>
                    <a:pt x="4277360" y="2589657"/>
                    <a:pt x="4458843" y="2408174"/>
                    <a:pt x="4458843" y="2183384"/>
                  </a:cubicBezTo>
                  <a:lnTo>
                    <a:pt x="4458843" y="406273"/>
                  </a:lnTo>
                  <a:cubicBezTo>
                    <a:pt x="4458843" y="184150"/>
                    <a:pt x="4277360" y="0"/>
                    <a:pt x="4052570" y="0"/>
                  </a:cubicBezTo>
                  <a:close/>
                </a:path>
              </a:pathLst>
            </a:custGeom>
            <a:solidFill>
              <a:srgbClr val="F7F9F9"/>
            </a:solidFill>
          </p:spPr>
        </p:sp>
      </p:grpSp>
      <p:grpSp>
        <p:nvGrpSpPr>
          <p:cNvPr id="42" name="Group 42"/>
          <p:cNvGrpSpPr/>
          <p:nvPr/>
        </p:nvGrpSpPr>
        <p:grpSpPr>
          <a:xfrm>
            <a:off x="14037360" y="2499948"/>
            <a:ext cx="861538" cy="1942420"/>
            <a:chOff x="0" y="0"/>
            <a:chExt cx="1148717" cy="2589893"/>
          </a:xfrm>
        </p:grpSpPr>
        <p:sp>
          <p:nvSpPr>
            <p:cNvPr id="43" name="Freeform 43"/>
            <p:cNvSpPr/>
            <p:nvPr/>
          </p:nvSpPr>
          <p:spPr>
            <a:xfrm>
              <a:off x="127" y="127"/>
              <a:ext cx="1148588" cy="2589657"/>
            </a:xfrm>
            <a:custGeom>
              <a:avLst/>
              <a:gdLst/>
              <a:ahLst/>
              <a:cxnLst/>
              <a:rect l="l" t="t" r="r" b="b"/>
              <a:pathLst>
                <a:path w="1148588" h="2589657">
                  <a:moveTo>
                    <a:pt x="406273" y="0"/>
                  </a:moveTo>
                  <a:cubicBezTo>
                    <a:pt x="181483" y="0"/>
                    <a:pt x="0" y="184150"/>
                    <a:pt x="0" y="406273"/>
                  </a:cubicBezTo>
                  <a:lnTo>
                    <a:pt x="0" y="2183384"/>
                  </a:lnTo>
                  <a:cubicBezTo>
                    <a:pt x="0" y="2408174"/>
                    <a:pt x="181483" y="2589657"/>
                    <a:pt x="406273" y="2589657"/>
                  </a:cubicBezTo>
                  <a:lnTo>
                    <a:pt x="1148588" y="2589657"/>
                  </a:lnTo>
                  <a:lnTo>
                    <a:pt x="1148588" y="0"/>
                  </a:lnTo>
                  <a:close/>
                </a:path>
              </a:pathLst>
            </a:custGeom>
            <a:solidFill>
              <a:srgbClr val="222831"/>
            </a:solidFill>
          </p:spPr>
        </p:sp>
        <p:sp>
          <p:nvSpPr>
            <p:cNvPr id="44" name="TextBox 44"/>
            <p:cNvSpPr txBox="1"/>
            <p:nvPr/>
          </p:nvSpPr>
          <p:spPr>
            <a:xfrm>
              <a:off x="0" y="-28575"/>
              <a:ext cx="1148717" cy="2618468"/>
            </a:xfrm>
            <a:prstGeom prst="rect">
              <a:avLst/>
            </a:prstGeom>
          </p:spPr>
          <p:txBody>
            <a:bodyPr lIns="50800" tIns="50800" rIns="50800" bIns="50800" rtlCol="0" anchor="ctr"/>
            <a:lstStyle/>
            <a:p>
              <a:pPr algn="ctr">
                <a:lnSpc>
                  <a:spcPts val="7200"/>
                </a:lnSpc>
              </a:pPr>
              <a:r>
                <a:rPr lang="en-US" sz="6000">
                  <a:solidFill>
                    <a:srgbClr val="FFFFFF"/>
                  </a:solidFill>
                  <a:latin typeface="Arimo"/>
                  <a:ea typeface="Arimo"/>
                  <a:cs typeface="Arimo"/>
                  <a:sym typeface="Arimo"/>
                </a:rPr>
                <a:t>4</a:t>
              </a:r>
            </a:p>
          </p:txBody>
        </p:sp>
      </p:grpSp>
      <p:grpSp>
        <p:nvGrpSpPr>
          <p:cNvPr id="45" name="Group 45"/>
          <p:cNvGrpSpPr/>
          <p:nvPr/>
        </p:nvGrpSpPr>
        <p:grpSpPr>
          <a:xfrm>
            <a:off x="14037360" y="5854356"/>
            <a:ext cx="3344336" cy="1942356"/>
            <a:chOff x="0" y="0"/>
            <a:chExt cx="4459115" cy="2589808"/>
          </a:xfrm>
        </p:grpSpPr>
        <p:sp>
          <p:nvSpPr>
            <p:cNvPr id="46" name="Freeform 46"/>
            <p:cNvSpPr/>
            <p:nvPr/>
          </p:nvSpPr>
          <p:spPr>
            <a:xfrm>
              <a:off x="127" y="0"/>
              <a:ext cx="4458843" cy="2589784"/>
            </a:xfrm>
            <a:custGeom>
              <a:avLst/>
              <a:gdLst/>
              <a:ahLst/>
              <a:cxnLst/>
              <a:rect l="l" t="t" r="r" b="b"/>
              <a:pathLst>
                <a:path w="4458843" h="2589784">
                  <a:moveTo>
                    <a:pt x="406273" y="0"/>
                  </a:moveTo>
                  <a:cubicBezTo>
                    <a:pt x="181483" y="0"/>
                    <a:pt x="0" y="181483"/>
                    <a:pt x="0" y="406273"/>
                  </a:cubicBezTo>
                  <a:lnTo>
                    <a:pt x="0" y="2183384"/>
                  </a:lnTo>
                  <a:cubicBezTo>
                    <a:pt x="0" y="2405507"/>
                    <a:pt x="181483" y="2589784"/>
                    <a:pt x="406273" y="2589784"/>
                  </a:cubicBezTo>
                  <a:lnTo>
                    <a:pt x="4052570" y="2589784"/>
                  </a:lnTo>
                  <a:cubicBezTo>
                    <a:pt x="4277360" y="2589784"/>
                    <a:pt x="4458843" y="2405507"/>
                    <a:pt x="4458843" y="2183384"/>
                  </a:cubicBezTo>
                  <a:lnTo>
                    <a:pt x="4458843" y="406273"/>
                  </a:lnTo>
                  <a:cubicBezTo>
                    <a:pt x="4458843" y="181483"/>
                    <a:pt x="4277360" y="0"/>
                    <a:pt x="4052570" y="0"/>
                  </a:cubicBezTo>
                  <a:close/>
                </a:path>
              </a:pathLst>
            </a:custGeom>
            <a:solidFill>
              <a:srgbClr val="F7F9F9"/>
            </a:solidFill>
          </p:spPr>
        </p:sp>
      </p:grpSp>
      <p:grpSp>
        <p:nvGrpSpPr>
          <p:cNvPr id="47" name="Group 47"/>
          <p:cNvGrpSpPr/>
          <p:nvPr/>
        </p:nvGrpSpPr>
        <p:grpSpPr>
          <a:xfrm>
            <a:off x="14037360" y="5854356"/>
            <a:ext cx="861538" cy="1942356"/>
            <a:chOff x="0" y="0"/>
            <a:chExt cx="1148717" cy="2589808"/>
          </a:xfrm>
        </p:grpSpPr>
        <p:sp>
          <p:nvSpPr>
            <p:cNvPr id="48" name="Freeform 48"/>
            <p:cNvSpPr/>
            <p:nvPr/>
          </p:nvSpPr>
          <p:spPr>
            <a:xfrm>
              <a:off x="127" y="0"/>
              <a:ext cx="1148588" cy="2589784"/>
            </a:xfrm>
            <a:custGeom>
              <a:avLst/>
              <a:gdLst/>
              <a:ahLst/>
              <a:cxnLst/>
              <a:rect l="l" t="t" r="r" b="b"/>
              <a:pathLst>
                <a:path w="1148588" h="2589784">
                  <a:moveTo>
                    <a:pt x="406273" y="0"/>
                  </a:moveTo>
                  <a:cubicBezTo>
                    <a:pt x="181483" y="0"/>
                    <a:pt x="0" y="181483"/>
                    <a:pt x="0" y="406273"/>
                  </a:cubicBezTo>
                  <a:lnTo>
                    <a:pt x="0" y="2183384"/>
                  </a:lnTo>
                  <a:cubicBezTo>
                    <a:pt x="0" y="2405507"/>
                    <a:pt x="181483" y="2589784"/>
                    <a:pt x="406273" y="2589784"/>
                  </a:cubicBezTo>
                  <a:lnTo>
                    <a:pt x="1148588" y="2589784"/>
                  </a:lnTo>
                  <a:lnTo>
                    <a:pt x="1148588" y="0"/>
                  </a:lnTo>
                  <a:close/>
                </a:path>
              </a:pathLst>
            </a:custGeom>
            <a:solidFill>
              <a:srgbClr val="30475E"/>
            </a:solidFill>
          </p:spPr>
        </p:sp>
        <p:sp>
          <p:nvSpPr>
            <p:cNvPr id="49" name="TextBox 49"/>
            <p:cNvSpPr txBox="1"/>
            <p:nvPr/>
          </p:nvSpPr>
          <p:spPr>
            <a:xfrm>
              <a:off x="0" y="-28575"/>
              <a:ext cx="1148717" cy="2618383"/>
            </a:xfrm>
            <a:prstGeom prst="rect">
              <a:avLst/>
            </a:prstGeom>
          </p:spPr>
          <p:txBody>
            <a:bodyPr lIns="50800" tIns="50800" rIns="50800" bIns="50800" rtlCol="0" anchor="ctr"/>
            <a:lstStyle/>
            <a:p>
              <a:pPr algn="ctr">
                <a:lnSpc>
                  <a:spcPts val="7200"/>
                </a:lnSpc>
              </a:pPr>
              <a:r>
                <a:rPr lang="en-US" sz="6000">
                  <a:solidFill>
                    <a:srgbClr val="FFFFFF"/>
                  </a:solidFill>
                  <a:latin typeface="Arimo"/>
                  <a:ea typeface="Arimo"/>
                  <a:cs typeface="Arimo"/>
                  <a:sym typeface="Arimo"/>
                </a:rPr>
                <a:t>5</a:t>
              </a:r>
            </a:p>
          </p:txBody>
        </p:sp>
      </p:grpSp>
      <p:sp>
        <p:nvSpPr>
          <p:cNvPr id="50" name="TextBox 50"/>
          <p:cNvSpPr txBox="1"/>
          <p:nvPr/>
        </p:nvSpPr>
        <p:spPr>
          <a:xfrm>
            <a:off x="11266175" y="905650"/>
            <a:ext cx="2301750" cy="537075"/>
          </a:xfrm>
          <a:prstGeom prst="rect">
            <a:avLst/>
          </a:prstGeom>
        </p:spPr>
        <p:txBody>
          <a:bodyPr lIns="0" tIns="0" rIns="0" bIns="0" rtlCol="0" anchor="t">
            <a:spAutoFit/>
          </a:bodyPr>
          <a:lstStyle/>
          <a:p>
            <a:pPr algn="l">
              <a:lnSpc>
                <a:spcPts val="4320"/>
              </a:lnSpc>
            </a:pPr>
            <a:r>
              <a:rPr lang="en-US" sz="3600" b="1">
                <a:solidFill>
                  <a:srgbClr val="003264"/>
                </a:solidFill>
                <a:latin typeface="Fira Sans Medium"/>
                <a:ea typeface="Fira Sans Medium"/>
                <a:cs typeface="Fira Sans Medium"/>
                <a:sym typeface="Fira Sans Medium"/>
              </a:rPr>
              <a:t>Jupiter</a:t>
            </a:r>
          </a:p>
        </p:txBody>
      </p:sp>
      <p:sp>
        <p:nvSpPr>
          <p:cNvPr id="51" name="TextBox 51"/>
          <p:cNvSpPr txBox="1"/>
          <p:nvPr/>
        </p:nvSpPr>
        <p:spPr>
          <a:xfrm>
            <a:off x="11266175" y="1643575"/>
            <a:ext cx="2301750" cy="1012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Jupiter is the biggest planet of them all</a:t>
            </a:r>
          </a:p>
        </p:txBody>
      </p:sp>
      <p:sp>
        <p:nvSpPr>
          <p:cNvPr id="52" name="TextBox 52"/>
          <p:cNvSpPr txBox="1"/>
          <p:nvPr/>
        </p:nvSpPr>
        <p:spPr>
          <a:xfrm>
            <a:off x="11266175" y="4259000"/>
            <a:ext cx="2301750" cy="537075"/>
          </a:xfrm>
          <a:prstGeom prst="rect">
            <a:avLst/>
          </a:prstGeom>
        </p:spPr>
        <p:txBody>
          <a:bodyPr lIns="0" tIns="0" rIns="0" bIns="0" rtlCol="0" anchor="t">
            <a:spAutoFit/>
          </a:bodyPr>
          <a:lstStyle/>
          <a:p>
            <a:pPr algn="l">
              <a:lnSpc>
                <a:spcPts val="4320"/>
              </a:lnSpc>
            </a:pPr>
            <a:r>
              <a:rPr lang="en-US" sz="3600" b="1">
                <a:solidFill>
                  <a:srgbClr val="003264"/>
                </a:solidFill>
                <a:latin typeface="Fira Sans Medium"/>
                <a:ea typeface="Fira Sans Medium"/>
                <a:cs typeface="Fira Sans Medium"/>
                <a:sym typeface="Fira Sans Medium"/>
              </a:rPr>
              <a:t>Mars</a:t>
            </a:r>
          </a:p>
        </p:txBody>
      </p:sp>
      <p:sp>
        <p:nvSpPr>
          <p:cNvPr id="53" name="TextBox 53"/>
          <p:cNvSpPr txBox="1"/>
          <p:nvPr/>
        </p:nvSpPr>
        <p:spPr>
          <a:xfrm>
            <a:off x="11266175" y="4996925"/>
            <a:ext cx="2301750" cy="1012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Despite being red, Mars is actually cold</a:t>
            </a:r>
          </a:p>
        </p:txBody>
      </p:sp>
      <p:sp>
        <p:nvSpPr>
          <p:cNvPr id="54" name="TextBox 54"/>
          <p:cNvSpPr txBox="1"/>
          <p:nvPr/>
        </p:nvSpPr>
        <p:spPr>
          <a:xfrm>
            <a:off x="11266175" y="7630700"/>
            <a:ext cx="2301750" cy="537075"/>
          </a:xfrm>
          <a:prstGeom prst="rect">
            <a:avLst/>
          </a:prstGeom>
        </p:spPr>
        <p:txBody>
          <a:bodyPr lIns="0" tIns="0" rIns="0" bIns="0" rtlCol="0" anchor="t">
            <a:spAutoFit/>
          </a:bodyPr>
          <a:lstStyle/>
          <a:p>
            <a:pPr algn="l">
              <a:lnSpc>
                <a:spcPts val="4320"/>
              </a:lnSpc>
            </a:pPr>
            <a:r>
              <a:rPr lang="en-US" sz="3600" b="1">
                <a:solidFill>
                  <a:srgbClr val="003264"/>
                </a:solidFill>
                <a:latin typeface="Fira Sans Medium"/>
                <a:ea typeface="Fira Sans Medium"/>
                <a:cs typeface="Fira Sans Medium"/>
                <a:sym typeface="Fira Sans Medium"/>
              </a:rPr>
              <a:t>Saturn</a:t>
            </a:r>
          </a:p>
        </p:txBody>
      </p:sp>
      <p:sp>
        <p:nvSpPr>
          <p:cNvPr id="55" name="TextBox 55"/>
          <p:cNvSpPr txBox="1"/>
          <p:nvPr/>
        </p:nvSpPr>
        <p:spPr>
          <a:xfrm>
            <a:off x="11266175" y="8368625"/>
            <a:ext cx="2301750" cy="1012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Saturn is a gas giant and has several rings</a:t>
            </a:r>
          </a:p>
        </p:txBody>
      </p:sp>
      <p:sp>
        <p:nvSpPr>
          <p:cNvPr id="56" name="TextBox 56"/>
          <p:cNvSpPr txBox="1"/>
          <p:nvPr/>
        </p:nvSpPr>
        <p:spPr>
          <a:xfrm>
            <a:off x="14988525" y="5945350"/>
            <a:ext cx="2301750" cy="537075"/>
          </a:xfrm>
          <a:prstGeom prst="rect">
            <a:avLst/>
          </a:prstGeom>
        </p:spPr>
        <p:txBody>
          <a:bodyPr lIns="0" tIns="0" rIns="0" bIns="0" rtlCol="0" anchor="t">
            <a:spAutoFit/>
          </a:bodyPr>
          <a:lstStyle/>
          <a:p>
            <a:pPr algn="l">
              <a:lnSpc>
                <a:spcPts val="4320"/>
              </a:lnSpc>
            </a:pPr>
            <a:r>
              <a:rPr lang="en-US" sz="3600" b="1">
                <a:solidFill>
                  <a:srgbClr val="003264"/>
                </a:solidFill>
                <a:latin typeface="Fira Sans Medium"/>
                <a:ea typeface="Fira Sans Medium"/>
                <a:cs typeface="Fira Sans Medium"/>
                <a:sym typeface="Fira Sans Medium"/>
              </a:rPr>
              <a:t>Earth</a:t>
            </a:r>
          </a:p>
        </p:txBody>
      </p:sp>
      <p:sp>
        <p:nvSpPr>
          <p:cNvPr id="57" name="TextBox 57"/>
          <p:cNvSpPr txBox="1"/>
          <p:nvPr/>
        </p:nvSpPr>
        <p:spPr>
          <a:xfrm>
            <a:off x="14988525" y="6683257"/>
            <a:ext cx="2301750" cy="1012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Earth is the third planet from the Sun</a:t>
            </a:r>
          </a:p>
        </p:txBody>
      </p:sp>
      <p:sp>
        <p:nvSpPr>
          <p:cNvPr id="58" name="TextBox 58"/>
          <p:cNvSpPr txBox="1"/>
          <p:nvPr/>
        </p:nvSpPr>
        <p:spPr>
          <a:xfrm>
            <a:off x="14988525" y="2590950"/>
            <a:ext cx="2301750" cy="537075"/>
          </a:xfrm>
          <a:prstGeom prst="rect">
            <a:avLst/>
          </a:prstGeom>
        </p:spPr>
        <p:txBody>
          <a:bodyPr lIns="0" tIns="0" rIns="0" bIns="0" rtlCol="0" anchor="t">
            <a:spAutoFit/>
          </a:bodyPr>
          <a:lstStyle/>
          <a:p>
            <a:pPr algn="l">
              <a:lnSpc>
                <a:spcPts val="4320"/>
              </a:lnSpc>
            </a:pPr>
            <a:r>
              <a:rPr lang="en-US" sz="3600" b="1">
                <a:solidFill>
                  <a:srgbClr val="003264"/>
                </a:solidFill>
                <a:latin typeface="Fira Sans Medium"/>
                <a:ea typeface="Fira Sans Medium"/>
                <a:cs typeface="Fira Sans Medium"/>
                <a:sym typeface="Fira Sans Medium"/>
              </a:rPr>
              <a:t>Neptune</a:t>
            </a:r>
          </a:p>
        </p:txBody>
      </p:sp>
      <p:sp>
        <p:nvSpPr>
          <p:cNvPr id="59" name="TextBox 59"/>
          <p:cNvSpPr txBox="1"/>
          <p:nvPr/>
        </p:nvSpPr>
        <p:spPr>
          <a:xfrm>
            <a:off x="14988525" y="3328857"/>
            <a:ext cx="2301750" cy="1012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Neptune is the farthest planet from the Sun</a:t>
            </a:r>
          </a:p>
        </p:txBody>
      </p:sp>
      <p:sp>
        <p:nvSpPr>
          <p:cNvPr id="60" name="Freeform 60"/>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3"/>
            <a:stretch>
              <a:fillRect/>
            </a:stretch>
          </a:blipFill>
        </p:spPr>
      </p:sp>
      <p:grpSp>
        <p:nvGrpSpPr>
          <p:cNvPr id="61" name="Group 61"/>
          <p:cNvGrpSpPr/>
          <p:nvPr/>
        </p:nvGrpSpPr>
        <p:grpSpPr>
          <a:xfrm>
            <a:off x="-146958" y="1074479"/>
            <a:ext cx="2916769" cy="794499"/>
            <a:chOff x="0" y="0"/>
            <a:chExt cx="3889025" cy="1059332"/>
          </a:xfrm>
        </p:grpSpPr>
        <p:sp>
          <p:nvSpPr>
            <p:cNvPr id="62" name="TextBox 62"/>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63" name="TextBox 63"/>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
        <p:nvSpPr>
          <p:cNvPr id="64" name="Freeform 64"/>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4">
              <a:alphaModFix amt="34000"/>
            </a:blip>
            <a:stretch>
              <a:fillRect l="-9872" t="-2799" r="-17829" b="-2290"/>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01826" y="442263"/>
            <a:ext cx="9973663" cy="857310"/>
          </a:xfrm>
          <a:prstGeom prst="rect">
            <a:avLst/>
          </a:prstGeom>
        </p:spPr>
        <p:txBody>
          <a:bodyPr lIns="0" tIns="0" rIns="0" bIns="0" rtlCol="0" anchor="t">
            <a:spAutoFit/>
          </a:bodyPr>
          <a:lstStyle/>
          <a:p>
            <a:pPr algn="l">
              <a:lnSpc>
                <a:spcPts val="6719"/>
              </a:lnSpc>
            </a:pPr>
            <a:r>
              <a:rPr lang="en-US" sz="5599">
                <a:solidFill>
                  <a:srgbClr val="003264"/>
                </a:solidFill>
                <a:latin typeface="Fira Sans"/>
                <a:ea typeface="Fira Sans"/>
                <a:cs typeface="Fira Sans"/>
                <a:sym typeface="Fira Sans"/>
              </a:rPr>
              <a:t>Conclusión</a:t>
            </a:r>
          </a:p>
        </p:txBody>
      </p:sp>
      <p:sp>
        <p:nvSpPr>
          <p:cNvPr id="3" name="TextBox 3"/>
          <p:cNvSpPr txBox="1"/>
          <p:nvPr/>
        </p:nvSpPr>
        <p:spPr>
          <a:xfrm>
            <a:off x="2233701" y="2495643"/>
            <a:ext cx="14564488" cy="6668333"/>
          </a:xfrm>
          <a:prstGeom prst="rect">
            <a:avLst/>
          </a:prstGeom>
        </p:spPr>
        <p:txBody>
          <a:bodyPr lIns="0" tIns="0" rIns="0" bIns="0" rtlCol="0" anchor="t">
            <a:spAutoFit/>
          </a:bodyPr>
          <a:lstStyle/>
          <a:p>
            <a:pPr algn="l">
              <a:lnSpc>
                <a:spcPts val="3766"/>
              </a:lnSpc>
            </a:pPr>
            <a:r>
              <a:rPr lang="en-US" sz="3138">
                <a:solidFill>
                  <a:srgbClr val="003264"/>
                </a:solidFill>
                <a:latin typeface="Fira Sans"/>
                <a:ea typeface="Fira Sans"/>
                <a:cs typeface="Fira Sans"/>
                <a:sym typeface="Fira Sans"/>
              </a:rPr>
              <a:t>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 lolorem ipsumloremrem ipsumlorem ipsumlorem ipsumlorem ipsumlorem ipsumlorem ipsumlorem ipsumlorem ipsumlorem ipsumlorem ipsumlorem ipsumlorem ipsumlorem ipsumlorem ipsumlorem ipsumlorem ipsumlorem ipsumlorem ipsumlorem ipsumlorem ipsumlorem ipsumlorem ipsumlorem ipsumlorem ipsumlorem ipsum</a:t>
            </a:r>
          </a:p>
        </p:txBody>
      </p:sp>
      <p:sp>
        <p:nvSpPr>
          <p:cNvPr id="4" name="Freeform 4"/>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3">
              <a:alphaModFix amt="34000"/>
            </a:blip>
            <a:stretch>
              <a:fillRect l="-9872" t="-2799" r="-17829" b="-2290"/>
            </a:stretch>
          </a:blipFill>
        </p:spPr>
      </p:sp>
      <p:sp>
        <p:nvSpPr>
          <p:cNvPr id="5" name="Freeform 5"/>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4"/>
            <a:stretch>
              <a:fillRect/>
            </a:stretch>
          </a:blipFill>
        </p:spPr>
      </p:sp>
      <p:grpSp>
        <p:nvGrpSpPr>
          <p:cNvPr id="6" name="Group 6"/>
          <p:cNvGrpSpPr/>
          <p:nvPr/>
        </p:nvGrpSpPr>
        <p:grpSpPr>
          <a:xfrm>
            <a:off x="-146958" y="1074479"/>
            <a:ext cx="2916769" cy="794499"/>
            <a:chOff x="0" y="0"/>
            <a:chExt cx="3889025" cy="1059332"/>
          </a:xfrm>
        </p:grpSpPr>
        <p:sp>
          <p:nvSpPr>
            <p:cNvPr id="7" name="TextBox 7"/>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8" name="TextBox 8"/>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96072" y="2450652"/>
            <a:ext cx="2585428" cy="1794730"/>
            <a:chOff x="0" y="0"/>
            <a:chExt cx="3447237" cy="2392973"/>
          </a:xfrm>
        </p:grpSpPr>
        <p:sp>
          <p:nvSpPr>
            <p:cNvPr id="3" name="Freeform 3"/>
            <p:cNvSpPr/>
            <p:nvPr/>
          </p:nvSpPr>
          <p:spPr>
            <a:xfrm>
              <a:off x="0" y="0"/>
              <a:ext cx="3447161" cy="2393061"/>
            </a:xfrm>
            <a:custGeom>
              <a:avLst/>
              <a:gdLst/>
              <a:ahLst/>
              <a:cxnLst/>
              <a:rect l="l" t="t" r="r" b="b"/>
              <a:pathLst>
                <a:path w="3447161" h="2393061">
                  <a:moveTo>
                    <a:pt x="1802257" y="0"/>
                  </a:moveTo>
                  <a:cubicBezTo>
                    <a:pt x="1777873" y="0"/>
                    <a:pt x="1756156" y="19050"/>
                    <a:pt x="1756156" y="46101"/>
                  </a:cubicBezTo>
                  <a:lnTo>
                    <a:pt x="1756156" y="2300859"/>
                  </a:lnTo>
                  <a:lnTo>
                    <a:pt x="46101" y="2300859"/>
                  </a:lnTo>
                  <a:cubicBezTo>
                    <a:pt x="21717" y="2300859"/>
                    <a:pt x="0" y="2322449"/>
                    <a:pt x="0" y="2346960"/>
                  </a:cubicBezTo>
                  <a:cubicBezTo>
                    <a:pt x="0" y="2374138"/>
                    <a:pt x="21590" y="2393061"/>
                    <a:pt x="46101" y="2393061"/>
                  </a:cubicBezTo>
                  <a:lnTo>
                    <a:pt x="1802257" y="2393061"/>
                  </a:lnTo>
                  <a:cubicBezTo>
                    <a:pt x="1829308" y="2393061"/>
                    <a:pt x="1851025" y="2374011"/>
                    <a:pt x="1851025" y="2346960"/>
                  </a:cubicBezTo>
                  <a:lnTo>
                    <a:pt x="1851025" y="92202"/>
                  </a:lnTo>
                  <a:lnTo>
                    <a:pt x="3401060" y="92202"/>
                  </a:lnTo>
                  <a:cubicBezTo>
                    <a:pt x="3428238" y="92202"/>
                    <a:pt x="3447161" y="70485"/>
                    <a:pt x="3447161" y="46101"/>
                  </a:cubicBezTo>
                  <a:cubicBezTo>
                    <a:pt x="3447161" y="19050"/>
                    <a:pt x="3428111" y="0"/>
                    <a:pt x="3401060" y="0"/>
                  </a:cubicBezTo>
                  <a:close/>
                </a:path>
              </a:pathLst>
            </a:custGeom>
            <a:solidFill>
              <a:srgbClr val="CECECE"/>
            </a:solidFill>
          </p:spPr>
        </p:sp>
      </p:grpSp>
      <p:grpSp>
        <p:nvGrpSpPr>
          <p:cNvPr id="4" name="Group 4"/>
          <p:cNvGrpSpPr/>
          <p:nvPr/>
        </p:nvGrpSpPr>
        <p:grpSpPr>
          <a:xfrm>
            <a:off x="7896072" y="4023768"/>
            <a:ext cx="2585428" cy="932984"/>
            <a:chOff x="0" y="0"/>
            <a:chExt cx="3447237" cy="1243979"/>
          </a:xfrm>
        </p:grpSpPr>
        <p:sp>
          <p:nvSpPr>
            <p:cNvPr id="5" name="Freeform 5"/>
            <p:cNvSpPr/>
            <p:nvPr/>
          </p:nvSpPr>
          <p:spPr>
            <a:xfrm>
              <a:off x="0" y="0"/>
              <a:ext cx="3447161" cy="1243965"/>
            </a:xfrm>
            <a:custGeom>
              <a:avLst/>
              <a:gdLst/>
              <a:ahLst/>
              <a:cxnLst/>
              <a:rect l="l" t="t" r="r" b="b"/>
              <a:pathLst>
                <a:path w="3447161" h="1243965">
                  <a:moveTo>
                    <a:pt x="2425446" y="127"/>
                  </a:moveTo>
                  <a:cubicBezTo>
                    <a:pt x="2401062" y="127"/>
                    <a:pt x="2379345" y="19050"/>
                    <a:pt x="2379345" y="46228"/>
                  </a:cubicBezTo>
                  <a:lnTo>
                    <a:pt x="2379345" y="1151763"/>
                  </a:lnTo>
                  <a:lnTo>
                    <a:pt x="46101" y="1151763"/>
                  </a:lnTo>
                  <a:cubicBezTo>
                    <a:pt x="21717" y="1151763"/>
                    <a:pt x="0" y="1173353"/>
                    <a:pt x="0" y="1197864"/>
                  </a:cubicBezTo>
                  <a:cubicBezTo>
                    <a:pt x="0" y="1225042"/>
                    <a:pt x="21590" y="1243965"/>
                    <a:pt x="46101" y="1243965"/>
                  </a:cubicBezTo>
                  <a:lnTo>
                    <a:pt x="2425446" y="1243965"/>
                  </a:lnTo>
                  <a:cubicBezTo>
                    <a:pt x="2452624" y="1243965"/>
                    <a:pt x="2474341" y="1224915"/>
                    <a:pt x="2474341" y="1197864"/>
                  </a:cubicBezTo>
                  <a:lnTo>
                    <a:pt x="2474341" y="92202"/>
                  </a:lnTo>
                  <a:lnTo>
                    <a:pt x="3401060" y="92202"/>
                  </a:lnTo>
                  <a:cubicBezTo>
                    <a:pt x="3428238" y="92202"/>
                    <a:pt x="3447161" y="70612"/>
                    <a:pt x="3447161" y="46101"/>
                  </a:cubicBezTo>
                  <a:cubicBezTo>
                    <a:pt x="3447161" y="18923"/>
                    <a:pt x="3428111" y="0"/>
                    <a:pt x="3401060" y="0"/>
                  </a:cubicBezTo>
                  <a:close/>
                </a:path>
              </a:pathLst>
            </a:custGeom>
            <a:solidFill>
              <a:srgbClr val="30475E"/>
            </a:solidFill>
          </p:spPr>
        </p:sp>
      </p:grpSp>
      <p:grpSp>
        <p:nvGrpSpPr>
          <p:cNvPr id="6" name="Group 6"/>
          <p:cNvGrpSpPr/>
          <p:nvPr/>
        </p:nvGrpSpPr>
        <p:grpSpPr>
          <a:xfrm>
            <a:off x="7896072" y="5594896"/>
            <a:ext cx="2585428" cy="71240"/>
            <a:chOff x="0" y="0"/>
            <a:chExt cx="3447237" cy="94987"/>
          </a:xfrm>
        </p:grpSpPr>
        <p:sp>
          <p:nvSpPr>
            <p:cNvPr id="7" name="Freeform 7"/>
            <p:cNvSpPr/>
            <p:nvPr/>
          </p:nvSpPr>
          <p:spPr>
            <a:xfrm>
              <a:off x="127" y="127"/>
              <a:ext cx="3447034" cy="94869"/>
            </a:xfrm>
            <a:custGeom>
              <a:avLst/>
              <a:gdLst/>
              <a:ahLst/>
              <a:cxnLst/>
              <a:rect l="l" t="t" r="r" b="b"/>
              <a:pathLst>
                <a:path w="3447034" h="94869">
                  <a:moveTo>
                    <a:pt x="45974" y="0"/>
                  </a:moveTo>
                  <a:cubicBezTo>
                    <a:pt x="21590" y="0"/>
                    <a:pt x="0" y="21590"/>
                    <a:pt x="0" y="48768"/>
                  </a:cubicBezTo>
                  <a:cubicBezTo>
                    <a:pt x="0" y="73152"/>
                    <a:pt x="21590" y="94869"/>
                    <a:pt x="46101" y="94869"/>
                  </a:cubicBezTo>
                  <a:lnTo>
                    <a:pt x="3400933" y="94869"/>
                  </a:lnTo>
                  <a:cubicBezTo>
                    <a:pt x="3428111" y="94869"/>
                    <a:pt x="3447034" y="73279"/>
                    <a:pt x="3447034" y="48768"/>
                  </a:cubicBezTo>
                  <a:cubicBezTo>
                    <a:pt x="3447034" y="21590"/>
                    <a:pt x="3427984" y="0"/>
                    <a:pt x="3400933" y="0"/>
                  </a:cubicBezTo>
                  <a:close/>
                </a:path>
              </a:pathLst>
            </a:custGeom>
            <a:solidFill>
              <a:srgbClr val="F2A365"/>
            </a:solidFill>
          </p:spPr>
        </p:sp>
      </p:grpSp>
      <p:grpSp>
        <p:nvGrpSpPr>
          <p:cNvPr id="8" name="Group 8"/>
          <p:cNvGrpSpPr/>
          <p:nvPr/>
        </p:nvGrpSpPr>
        <p:grpSpPr>
          <a:xfrm>
            <a:off x="7896072" y="7011604"/>
            <a:ext cx="2585428" cy="1800826"/>
            <a:chOff x="0" y="0"/>
            <a:chExt cx="3447237" cy="2401101"/>
          </a:xfrm>
        </p:grpSpPr>
        <p:sp>
          <p:nvSpPr>
            <p:cNvPr id="9" name="Freeform 9"/>
            <p:cNvSpPr/>
            <p:nvPr/>
          </p:nvSpPr>
          <p:spPr>
            <a:xfrm>
              <a:off x="127" y="0"/>
              <a:ext cx="3447034" cy="2401062"/>
            </a:xfrm>
            <a:custGeom>
              <a:avLst/>
              <a:gdLst/>
              <a:ahLst/>
              <a:cxnLst/>
              <a:rect l="l" t="t" r="r" b="b"/>
              <a:pathLst>
                <a:path w="3447034" h="2401062">
                  <a:moveTo>
                    <a:pt x="45974" y="0"/>
                  </a:moveTo>
                  <a:cubicBezTo>
                    <a:pt x="21590" y="0"/>
                    <a:pt x="0" y="21590"/>
                    <a:pt x="0" y="48768"/>
                  </a:cubicBezTo>
                  <a:cubicBezTo>
                    <a:pt x="0" y="73152"/>
                    <a:pt x="21590" y="94869"/>
                    <a:pt x="46101" y="94869"/>
                  </a:cubicBezTo>
                  <a:lnTo>
                    <a:pt x="1756029" y="94869"/>
                  </a:lnTo>
                  <a:lnTo>
                    <a:pt x="1756029" y="2352294"/>
                  </a:lnTo>
                  <a:cubicBezTo>
                    <a:pt x="1756029" y="2379345"/>
                    <a:pt x="1777746" y="2401062"/>
                    <a:pt x="1802130" y="2401062"/>
                  </a:cubicBezTo>
                  <a:lnTo>
                    <a:pt x="3400933" y="2401062"/>
                  </a:lnTo>
                  <a:cubicBezTo>
                    <a:pt x="3428111" y="2401062"/>
                    <a:pt x="3447034" y="2379345"/>
                    <a:pt x="3447034" y="2352294"/>
                  </a:cubicBezTo>
                  <a:cubicBezTo>
                    <a:pt x="3447034" y="2327910"/>
                    <a:pt x="3427984" y="2306193"/>
                    <a:pt x="3400933" y="2306193"/>
                  </a:cubicBezTo>
                  <a:lnTo>
                    <a:pt x="1850898" y="2306193"/>
                  </a:lnTo>
                  <a:lnTo>
                    <a:pt x="1850898" y="48768"/>
                  </a:lnTo>
                  <a:cubicBezTo>
                    <a:pt x="1850898" y="21590"/>
                    <a:pt x="1829181" y="0"/>
                    <a:pt x="1802130" y="0"/>
                  </a:cubicBezTo>
                  <a:close/>
                </a:path>
              </a:pathLst>
            </a:custGeom>
            <a:solidFill>
              <a:srgbClr val="CECECE"/>
            </a:solidFill>
          </p:spPr>
        </p:sp>
      </p:grpSp>
      <p:grpSp>
        <p:nvGrpSpPr>
          <p:cNvPr id="10" name="Group 10"/>
          <p:cNvGrpSpPr/>
          <p:nvPr/>
        </p:nvGrpSpPr>
        <p:grpSpPr>
          <a:xfrm>
            <a:off x="7896072" y="6304276"/>
            <a:ext cx="2585428" cy="934974"/>
            <a:chOff x="0" y="0"/>
            <a:chExt cx="3447237" cy="1246632"/>
          </a:xfrm>
        </p:grpSpPr>
        <p:sp>
          <p:nvSpPr>
            <p:cNvPr id="11" name="Freeform 11"/>
            <p:cNvSpPr/>
            <p:nvPr/>
          </p:nvSpPr>
          <p:spPr>
            <a:xfrm>
              <a:off x="127" y="0"/>
              <a:ext cx="3447034" cy="1246632"/>
            </a:xfrm>
            <a:custGeom>
              <a:avLst/>
              <a:gdLst/>
              <a:ahLst/>
              <a:cxnLst/>
              <a:rect l="l" t="t" r="r" b="b"/>
              <a:pathLst>
                <a:path w="3447034" h="1246632">
                  <a:moveTo>
                    <a:pt x="45974" y="0"/>
                  </a:moveTo>
                  <a:cubicBezTo>
                    <a:pt x="21590" y="0"/>
                    <a:pt x="0" y="21717"/>
                    <a:pt x="0" y="46101"/>
                  </a:cubicBezTo>
                  <a:cubicBezTo>
                    <a:pt x="0" y="73152"/>
                    <a:pt x="21590" y="92202"/>
                    <a:pt x="46101" y="92202"/>
                  </a:cubicBezTo>
                  <a:lnTo>
                    <a:pt x="2379345" y="92202"/>
                  </a:lnTo>
                  <a:lnTo>
                    <a:pt x="2379345" y="1200531"/>
                  </a:lnTo>
                  <a:cubicBezTo>
                    <a:pt x="2379345" y="1224915"/>
                    <a:pt x="2400935" y="1246632"/>
                    <a:pt x="2425446" y="1246632"/>
                  </a:cubicBezTo>
                  <a:lnTo>
                    <a:pt x="3400933" y="1246632"/>
                  </a:lnTo>
                  <a:cubicBezTo>
                    <a:pt x="3428111" y="1246632"/>
                    <a:pt x="3447034" y="1225042"/>
                    <a:pt x="3447034" y="1200531"/>
                  </a:cubicBezTo>
                  <a:cubicBezTo>
                    <a:pt x="3447034" y="1173353"/>
                    <a:pt x="3427984" y="1151763"/>
                    <a:pt x="3400933" y="1151763"/>
                  </a:cubicBezTo>
                  <a:lnTo>
                    <a:pt x="2474214" y="1151763"/>
                  </a:lnTo>
                  <a:lnTo>
                    <a:pt x="2474214" y="46101"/>
                  </a:lnTo>
                  <a:cubicBezTo>
                    <a:pt x="2474214" y="21717"/>
                    <a:pt x="2452497" y="0"/>
                    <a:pt x="2425319" y="0"/>
                  </a:cubicBezTo>
                  <a:close/>
                </a:path>
              </a:pathLst>
            </a:custGeom>
            <a:solidFill>
              <a:srgbClr val="222831"/>
            </a:solidFill>
          </p:spPr>
        </p:sp>
      </p:grpSp>
      <p:sp>
        <p:nvSpPr>
          <p:cNvPr id="12" name="Freeform 12"/>
          <p:cNvSpPr/>
          <p:nvPr/>
        </p:nvSpPr>
        <p:spPr>
          <a:xfrm>
            <a:off x="10436606" y="1777694"/>
            <a:ext cx="6949536" cy="1414974"/>
          </a:xfrm>
          <a:custGeom>
            <a:avLst/>
            <a:gdLst/>
            <a:ahLst/>
            <a:cxnLst/>
            <a:rect l="l" t="t" r="r" b="b"/>
            <a:pathLst>
              <a:path w="6949536" h="1414974">
                <a:moveTo>
                  <a:pt x="0" y="0"/>
                </a:moveTo>
                <a:lnTo>
                  <a:pt x="6949536" y="0"/>
                </a:lnTo>
                <a:lnTo>
                  <a:pt x="6949536" y="1414974"/>
                </a:lnTo>
                <a:lnTo>
                  <a:pt x="0" y="14149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436606" y="3350874"/>
            <a:ext cx="6949536" cy="1414974"/>
          </a:xfrm>
          <a:custGeom>
            <a:avLst/>
            <a:gdLst/>
            <a:ahLst/>
            <a:cxnLst/>
            <a:rect l="l" t="t" r="r" b="b"/>
            <a:pathLst>
              <a:path w="6949536" h="1414974">
                <a:moveTo>
                  <a:pt x="0" y="0"/>
                </a:moveTo>
                <a:lnTo>
                  <a:pt x="6949536" y="0"/>
                </a:lnTo>
                <a:lnTo>
                  <a:pt x="6949536" y="1414974"/>
                </a:lnTo>
                <a:lnTo>
                  <a:pt x="0" y="14149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0436606" y="4924054"/>
            <a:ext cx="6949536" cy="1412920"/>
          </a:xfrm>
          <a:custGeom>
            <a:avLst/>
            <a:gdLst/>
            <a:ahLst/>
            <a:cxnLst/>
            <a:rect l="l" t="t" r="r" b="b"/>
            <a:pathLst>
              <a:path w="6949536" h="1412920">
                <a:moveTo>
                  <a:pt x="0" y="0"/>
                </a:moveTo>
                <a:lnTo>
                  <a:pt x="6949536" y="0"/>
                </a:lnTo>
                <a:lnTo>
                  <a:pt x="6949536" y="1412920"/>
                </a:lnTo>
                <a:lnTo>
                  <a:pt x="0" y="14129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0436606" y="6497234"/>
            <a:ext cx="6949536" cy="1412920"/>
          </a:xfrm>
          <a:custGeom>
            <a:avLst/>
            <a:gdLst/>
            <a:ahLst/>
            <a:cxnLst/>
            <a:rect l="l" t="t" r="r" b="b"/>
            <a:pathLst>
              <a:path w="6949536" h="1412920">
                <a:moveTo>
                  <a:pt x="0" y="0"/>
                </a:moveTo>
                <a:lnTo>
                  <a:pt x="6949536" y="0"/>
                </a:lnTo>
                <a:lnTo>
                  <a:pt x="6949536" y="1412920"/>
                </a:lnTo>
                <a:lnTo>
                  <a:pt x="0" y="14129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0436606" y="8070350"/>
            <a:ext cx="6949536" cy="1412986"/>
          </a:xfrm>
          <a:custGeom>
            <a:avLst/>
            <a:gdLst/>
            <a:ahLst/>
            <a:cxnLst/>
            <a:rect l="l" t="t" r="r" b="b"/>
            <a:pathLst>
              <a:path w="6949536" h="1412986">
                <a:moveTo>
                  <a:pt x="0" y="0"/>
                </a:moveTo>
                <a:lnTo>
                  <a:pt x="6949536" y="0"/>
                </a:lnTo>
                <a:lnTo>
                  <a:pt x="6949536" y="1412986"/>
                </a:lnTo>
                <a:lnTo>
                  <a:pt x="0" y="14129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7" name="Group 17"/>
          <p:cNvGrpSpPr/>
          <p:nvPr/>
        </p:nvGrpSpPr>
        <p:grpSpPr>
          <a:xfrm>
            <a:off x="914378" y="3676234"/>
            <a:ext cx="7012242" cy="4845526"/>
            <a:chOff x="0" y="0"/>
            <a:chExt cx="9349656" cy="6460701"/>
          </a:xfrm>
        </p:grpSpPr>
        <p:sp>
          <p:nvSpPr>
            <p:cNvPr id="18" name="Freeform 18"/>
            <p:cNvSpPr/>
            <p:nvPr/>
          </p:nvSpPr>
          <p:spPr>
            <a:xfrm>
              <a:off x="0" y="0"/>
              <a:ext cx="9349613" cy="6460744"/>
            </a:xfrm>
            <a:custGeom>
              <a:avLst/>
              <a:gdLst/>
              <a:ahLst/>
              <a:cxnLst/>
              <a:rect l="l" t="t" r="r" b="b"/>
              <a:pathLst>
                <a:path w="9349613" h="6460744">
                  <a:moveTo>
                    <a:pt x="271018" y="0"/>
                  </a:moveTo>
                  <a:cubicBezTo>
                    <a:pt x="122047" y="0"/>
                    <a:pt x="0" y="121920"/>
                    <a:pt x="0" y="271018"/>
                  </a:cubicBezTo>
                  <a:lnTo>
                    <a:pt x="0" y="6189726"/>
                  </a:lnTo>
                  <a:cubicBezTo>
                    <a:pt x="0" y="6338824"/>
                    <a:pt x="122047" y="6460744"/>
                    <a:pt x="271018" y="6460744"/>
                  </a:cubicBezTo>
                  <a:lnTo>
                    <a:pt x="9078595" y="6460744"/>
                  </a:lnTo>
                  <a:cubicBezTo>
                    <a:pt x="9227693" y="6460744"/>
                    <a:pt x="9349613" y="6338824"/>
                    <a:pt x="9349613" y="6189726"/>
                  </a:cubicBezTo>
                  <a:lnTo>
                    <a:pt x="9349613" y="271018"/>
                  </a:lnTo>
                  <a:cubicBezTo>
                    <a:pt x="9349613" y="121920"/>
                    <a:pt x="9227693" y="0"/>
                    <a:pt x="9078595" y="0"/>
                  </a:cubicBezTo>
                  <a:close/>
                </a:path>
              </a:pathLst>
            </a:custGeom>
            <a:solidFill>
              <a:srgbClr val="EEEEEE"/>
            </a:solidFill>
          </p:spPr>
        </p:sp>
      </p:grpSp>
      <p:grpSp>
        <p:nvGrpSpPr>
          <p:cNvPr id="19" name="Group 19"/>
          <p:cNvGrpSpPr/>
          <p:nvPr/>
        </p:nvGrpSpPr>
        <p:grpSpPr>
          <a:xfrm>
            <a:off x="914378" y="7609120"/>
            <a:ext cx="7012242" cy="912640"/>
            <a:chOff x="0" y="0"/>
            <a:chExt cx="9349656" cy="1216853"/>
          </a:xfrm>
        </p:grpSpPr>
        <p:sp>
          <p:nvSpPr>
            <p:cNvPr id="20" name="Freeform 20"/>
            <p:cNvSpPr/>
            <p:nvPr/>
          </p:nvSpPr>
          <p:spPr>
            <a:xfrm>
              <a:off x="0" y="127"/>
              <a:ext cx="9349613" cy="1216787"/>
            </a:xfrm>
            <a:custGeom>
              <a:avLst/>
              <a:gdLst/>
              <a:ahLst/>
              <a:cxnLst/>
              <a:rect l="l" t="t" r="r" b="b"/>
              <a:pathLst>
                <a:path w="9349613" h="1216787">
                  <a:moveTo>
                    <a:pt x="0" y="0"/>
                  </a:moveTo>
                  <a:lnTo>
                    <a:pt x="0" y="945769"/>
                  </a:lnTo>
                  <a:cubicBezTo>
                    <a:pt x="0" y="1094740"/>
                    <a:pt x="122047" y="1216787"/>
                    <a:pt x="271018" y="1216787"/>
                  </a:cubicBezTo>
                  <a:lnTo>
                    <a:pt x="9078595" y="1216787"/>
                  </a:lnTo>
                  <a:cubicBezTo>
                    <a:pt x="9227693" y="1216787"/>
                    <a:pt x="9349613" y="1094867"/>
                    <a:pt x="9349613" y="945769"/>
                  </a:cubicBezTo>
                  <a:lnTo>
                    <a:pt x="9349613" y="0"/>
                  </a:lnTo>
                  <a:close/>
                </a:path>
              </a:pathLst>
            </a:custGeom>
            <a:solidFill>
              <a:srgbClr val="EEEEEE"/>
            </a:solidFill>
          </p:spPr>
        </p:sp>
      </p:grpSp>
      <p:grpSp>
        <p:nvGrpSpPr>
          <p:cNvPr id="21" name="Group 21"/>
          <p:cNvGrpSpPr/>
          <p:nvPr/>
        </p:nvGrpSpPr>
        <p:grpSpPr>
          <a:xfrm>
            <a:off x="1119626" y="3859148"/>
            <a:ext cx="6601748" cy="3542736"/>
            <a:chOff x="0" y="0"/>
            <a:chExt cx="8802331" cy="4723648"/>
          </a:xfrm>
        </p:grpSpPr>
        <p:sp>
          <p:nvSpPr>
            <p:cNvPr id="22" name="Freeform 22"/>
            <p:cNvSpPr/>
            <p:nvPr/>
          </p:nvSpPr>
          <p:spPr>
            <a:xfrm>
              <a:off x="127" y="127"/>
              <a:ext cx="8802116" cy="4723384"/>
            </a:xfrm>
            <a:custGeom>
              <a:avLst/>
              <a:gdLst/>
              <a:ahLst/>
              <a:cxnLst/>
              <a:rect l="l" t="t" r="r" b="b"/>
              <a:pathLst>
                <a:path w="8802116" h="4723384">
                  <a:moveTo>
                    <a:pt x="0" y="0"/>
                  </a:moveTo>
                  <a:lnTo>
                    <a:pt x="0" y="4723384"/>
                  </a:lnTo>
                  <a:lnTo>
                    <a:pt x="8802116" y="4723384"/>
                  </a:lnTo>
                  <a:lnTo>
                    <a:pt x="8802116" y="0"/>
                  </a:lnTo>
                  <a:close/>
                </a:path>
              </a:pathLst>
            </a:custGeom>
            <a:solidFill>
              <a:srgbClr val="FFFFFF"/>
            </a:solidFill>
          </p:spPr>
        </p:sp>
      </p:grpSp>
      <p:grpSp>
        <p:nvGrpSpPr>
          <p:cNvPr id="23" name="Group 23"/>
          <p:cNvGrpSpPr/>
          <p:nvPr/>
        </p:nvGrpSpPr>
        <p:grpSpPr>
          <a:xfrm>
            <a:off x="3585100" y="8521696"/>
            <a:ext cx="1670798" cy="353760"/>
            <a:chOff x="0" y="0"/>
            <a:chExt cx="2227731" cy="471680"/>
          </a:xfrm>
        </p:grpSpPr>
        <p:sp>
          <p:nvSpPr>
            <p:cNvPr id="24" name="Freeform 24"/>
            <p:cNvSpPr/>
            <p:nvPr/>
          </p:nvSpPr>
          <p:spPr>
            <a:xfrm>
              <a:off x="127" y="127"/>
              <a:ext cx="2227580" cy="471424"/>
            </a:xfrm>
            <a:custGeom>
              <a:avLst/>
              <a:gdLst/>
              <a:ahLst/>
              <a:cxnLst/>
              <a:rect l="l" t="t" r="r" b="b"/>
              <a:pathLst>
                <a:path w="2227580" h="471424">
                  <a:moveTo>
                    <a:pt x="0" y="0"/>
                  </a:moveTo>
                  <a:lnTo>
                    <a:pt x="0" y="471424"/>
                  </a:lnTo>
                  <a:lnTo>
                    <a:pt x="2227580" y="471424"/>
                  </a:lnTo>
                  <a:lnTo>
                    <a:pt x="2227580" y="0"/>
                  </a:lnTo>
                  <a:close/>
                </a:path>
              </a:pathLst>
            </a:custGeom>
            <a:solidFill>
              <a:srgbClr val="EEEEEE"/>
            </a:solidFill>
          </p:spPr>
        </p:sp>
      </p:grpSp>
      <p:grpSp>
        <p:nvGrpSpPr>
          <p:cNvPr id="25" name="Group 25"/>
          <p:cNvGrpSpPr/>
          <p:nvPr/>
        </p:nvGrpSpPr>
        <p:grpSpPr>
          <a:xfrm>
            <a:off x="2761928" y="8875392"/>
            <a:ext cx="3317144" cy="280530"/>
            <a:chOff x="0" y="0"/>
            <a:chExt cx="4422859" cy="374040"/>
          </a:xfrm>
        </p:grpSpPr>
        <p:sp>
          <p:nvSpPr>
            <p:cNvPr id="26" name="Freeform 26"/>
            <p:cNvSpPr/>
            <p:nvPr/>
          </p:nvSpPr>
          <p:spPr>
            <a:xfrm>
              <a:off x="127" y="0"/>
              <a:ext cx="4422775" cy="374015"/>
            </a:xfrm>
            <a:custGeom>
              <a:avLst/>
              <a:gdLst/>
              <a:ahLst/>
              <a:cxnLst/>
              <a:rect l="l" t="t" r="r" b="b"/>
              <a:pathLst>
                <a:path w="4422775" h="374015">
                  <a:moveTo>
                    <a:pt x="373888" y="0"/>
                  </a:moveTo>
                  <a:cubicBezTo>
                    <a:pt x="167894" y="0"/>
                    <a:pt x="0" y="165354"/>
                    <a:pt x="0" y="374015"/>
                  </a:cubicBezTo>
                  <a:lnTo>
                    <a:pt x="4422775" y="374015"/>
                  </a:lnTo>
                  <a:cubicBezTo>
                    <a:pt x="4422775" y="165354"/>
                    <a:pt x="4254627" y="0"/>
                    <a:pt x="4048633" y="0"/>
                  </a:cubicBezTo>
                  <a:close/>
                </a:path>
              </a:pathLst>
            </a:custGeom>
            <a:solidFill>
              <a:srgbClr val="EEEEEE"/>
            </a:solidFill>
          </p:spPr>
        </p:sp>
      </p:grpSp>
      <p:grpSp>
        <p:nvGrpSpPr>
          <p:cNvPr id="27" name="Group 27"/>
          <p:cNvGrpSpPr/>
          <p:nvPr/>
        </p:nvGrpSpPr>
        <p:grpSpPr>
          <a:xfrm>
            <a:off x="3585100" y="8521696"/>
            <a:ext cx="1670798" cy="103780"/>
            <a:chOff x="0" y="0"/>
            <a:chExt cx="2227731" cy="138373"/>
          </a:xfrm>
        </p:grpSpPr>
        <p:sp>
          <p:nvSpPr>
            <p:cNvPr id="28" name="Freeform 28"/>
            <p:cNvSpPr/>
            <p:nvPr/>
          </p:nvSpPr>
          <p:spPr>
            <a:xfrm>
              <a:off x="127" y="127"/>
              <a:ext cx="2227580" cy="138176"/>
            </a:xfrm>
            <a:custGeom>
              <a:avLst/>
              <a:gdLst/>
              <a:ahLst/>
              <a:cxnLst/>
              <a:rect l="l" t="t" r="r" b="b"/>
              <a:pathLst>
                <a:path w="2227580" h="138176">
                  <a:moveTo>
                    <a:pt x="0" y="0"/>
                  </a:moveTo>
                  <a:lnTo>
                    <a:pt x="0" y="138176"/>
                  </a:lnTo>
                  <a:lnTo>
                    <a:pt x="2227580" y="138176"/>
                  </a:lnTo>
                  <a:lnTo>
                    <a:pt x="2227580" y="0"/>
                  </a:lnTo>
                  <a:close/>
                </a:path>
              </a:pathLst>
            </a:custGeom>
            <a:solidFill>
              <a:srgbClr val="C4C4C4"/>
            </a:solidFill>
          </p:spPr>
        </p:sp>
      </p:grpSp>
      <p:grpSp>
        <p:nvGrpSpPr>
          <p:cNvPr id="29" name="Group 29"/>
          <p:cNvGrpSpPr/>
          <p:nvPr/>
        </p:nvGrpSpPr>
        <p:grpSpPr>
          <a:xfrm>
            <a:off x="1119626" y="3859148"/>
            <a:ext cx="6601748" cy="709382"/>
            <a:chOff x="0" y="0"/>
            <a:chExt cx="8802331" cy="945843"/>
          </a:xfrm>
        </p:grpSpPr>
        <p:sp>
          <p:nvSpPr>
            <p:cNvPr id="30" name="Freeform 30"/>
            <p:cNvSpPr/>
            <p:nvPr/>
          </p:nvSpPr>
          <p:spPr>
            <a:xfrm>
              <a:off x="127" y="127"/>
              <a:ext cx="8802116" cy="945769"/>
            </a:xfrm>
            <a:custGeom>
              <a:avLst/>
              <a:gdLst/>
              <a:ahLst/>
              <a:cxnLst/>
              <a:rect l="l" t="t" r="r" b="b"/>
              <a:pathLst>
                <a:path w="8802116" h="945769">
                  <a:moveTo>
                    <a:pt x="0" y="0"/>
                  </a:moveTo>
                  <a:lnTo>
                    <a:pt x="0" y="945769"/>
                  </a:lnTo>
                  <a:lnTo>
                    <a:pt x="8802116" y="945769"/>
                  </a:lnTo>
                  <a:lnTo>
                    <a:pt x="8802116" y="0"/>
                  </a:lnTo>
                  <a:close/>
                </a:path>
              </a:pathLst>
            </a:custGeom>
            <a:solidFill>
              <a:srgbClr val="C4C4C4"/>
            </a:solidFill>
          </p:spPr>
        </p:sp>
        <p:sp>
          <p:nvSpPr>
            <p:cNvPr id="31" name="TextBox 31"/>
            <p:cNvSpPr txBox="1"/>
            <p:nvPr/>
          </p:nvSpPr>
          <p:spPr>
            <a:xfrm>
              <a:off x="0" y="0"/>
              <a:ext cx="8802331" cy="945843"/>
            </a:xfrm>
            <a:prstGeom prst="rect">
              <a:avLst/>
            </a:prstGeom>
          </p:spPr>
          <p:txBody>
            <a:bodyPr lIns="50800" tIns="50800" rIns="50800" bIns="50800" rtlCol="0" anchor="ctr"/>
            <a:lstStyle/>
            <a:p>
              <a:pPr algn="ctr">
                <a:lnSpc>
                  <a:spcPts val="3359"/>
                </a:lnSpc>
              </a:pPr>
              <a:r>
                <a:rPr lang="en-US" sz="2799">
                  <a:solidFill>
                    <a:srgbClr val="FFFFFF"/>
                  </a:solidFill>
                  <a:latin typeface="Fira Sans"/>
                  <a:ea typeface="Fira Sans"/>
                  <a:cs typeface="Fira Sans"/>
                  <a:sym typeface="Fira Sans"/>
                </a:rPr>
                <a:t>Jupiter</a:t>
              </a:r>
            </a:p>
          </p:txBody>
        </p:sp>
      </p:grpSp>
      <p:grpSp>
        <p:nvGrpSpPr>
          <p:cNvPr id="32" name="Group 32"/>
          <p:cNvGrpSpPr/>
          <p:nvPr/>
        </p:nvGrpSpPr>
        <p:grpSpPr>
          <a:xfrm>
            <a:off x="1119626" y="4568528"/>
            <a:ext cx="6601748" cy="707328"/>
            <a:chOff x="0" y="0"/>
            <a:chExt cx="8802331" cy="943104"/>
          </a:xfrm>
        </p:grpSpPr>
        <p:sp>
          <p:nvSpPr>
            <p:cNvPr id="33" name="Freeform 33"/>
            <p:cNvSpPr/>
            <p:nvPr/>
          </p:nvSpPr>
          <p:spPr>
            <a:xfrm>
              <a:off x="127" y="0"/>
              <a:ext cx="8802116" cy="943102"/>
            </a:xfrm>
            <a:custGeom>
              <a:avLst/>
              <a:gdLst/>
              <a:ahLst/>
              <a:cxnLst/>
              <a:rect l="l" t="t" r="r" b="b"/>
              <a:pathLst>
                <a:path w="8802116" h="943102">
                  <a:moveTo>
                    <a:pt x="0" y="0"/>
                  </a:moveTo>
                  <a:lnTo>
                    <a:pt x="0" y="943102"/>
                  </a:lnTo>
                  <a:lnTo>
                    <a:pt x="8802116" y="943102"/>
                  </a:lnTo>
                  <a:lnTo>
                    <a:pt x="8802116" y="0"/>
                  </a:lnTo>
                  <a:close/>
                </a:path>
              </a:pathLst>
            </a:custGeom>
            <a:solidFill>
              <a:srgbClr val="30475E"/>
            </a:solidFill>
          </p:spPr>
        </p:sp>
        <p:sp>
          <p:nvSpPr>
            <p:cNvPr id="34" name="TextBox 34"/>
            <p:cNvSpPr txBox="1"/>
            <p:nvPr/>
          </p:nvSpPr>
          <p:spPr>
            <a:xfrm>
              <a:off x="0" y="0"/>
              <a:ext cx="8802331" cy="943104"/>
            </a:xfrm>
            <a:prstGeom prst="rect">
              <a:avLst/>
            </a:prstGeom>
          </p:spPr>
          <p:txBody>
            <a:bodyPr lIns="50800" tIns="50800" rIns="50800" bIns="50800" rtlCol="0" anchor="ctr"/>
            <a:lstStyle/>
            <a:p>
              <a:pPr algn="ctr">
                <a:lnSpc>
                  <a:spcPts val="3359"/>
                </a:lnSpc>
              </a:pPr>
              <a:r>
                <a:rPr lang="en-US" sz="2799">
                  <a:solidFill>
                    <a:srgbClr val="FFFFFF"/>
                  </a:solidFill>
                  <a:latin typeface="Fira Sans"/>
                  <a:ea typeface="Fira Sans"/>
                  <a:cs typeface="Fira Sans"/>
                  <a:sym typeface="Fira Sans"/>
                </a:rPr>
                <a:t>Mars</a:t>
              </a:r>
            </a:p>
          </p:txBody>
        </p:sp>
      </p:grpSp>
      <p:grpSp>
        <p:nvGrpSpPr>
          <p:cNvPr id="35" name="Group 35"/>
          <p:cNvGrpSpPr/>
          <p:nvPr/>
        </p:nvGrpSpPr>
        <p:grpSpPr>
          <a:xfrm>
            <a:off x="1119626" y="5275792"/>
            <a:ext cx="6601748" cy="709446"/>
            <a:chOff x="0" y="0"/>
            <a:chExt cx="8802331" cy="945928"/>
          </a:xfrm>
        </p:grpSpPr>
        <p:sp>
          <p:nvSpPr>
            <p:cNvPr id="36" name="Freeform 36"/>
            <p:cNvSpPr/>
            <p:nvPr/>
          </p:nvSpPr>
          <p:spPr>
            <a:xfrm>
              <a:off x="127" y="127"/>
              <a:ext cx="8802116" cy="945769"/>
            </a:xfrm>
            <a:custGeom>
              <a:avLst/>
              <a:gdLst/>
              <a:ahLst/>
              <a:cxnLst/>
              <a:rect l="l" t="t" r="r" b="b"/>
              <a:pathLst>
                <a:path w="8802116" h="945769">
                  <a:moveTo>
                    <a:pt x="0" y="0"/>
                  </a:moveTo>
                  <a:lnTo>
                    <a:pt x="0" y="945769"/>
                  </a:lnTo>
                  <a:lnTo>
                    <a:pt x="8802116" y="945769"/>
                  </a:lnTo>
                  <a:lnTo>
                    <a:pt x="8802116" y="0"/>
                  </a:lnTo>
                  <a:close/>
                </a:path>
              </a:pathLst>
            </a:custGeom>
            <a:solidFill>
              <a:srgbClr val="F2A365"/>
            </a:solidFill>
          </p:spPr>
        </p:sp>
        <p:sp>
          <p:nvSpPr>
            <p:cNvPr id="37" name="TextBox 37"/>
            <p:cNvSpPr txBox="1"/>
            <p:nvPr/>
          </p:nvSpPr>
          <p:spPr>
            <a:xfrm>
              <a:off x="0" y="0"/>
              <a:ext cx="8802331" cy="945928"/>
            </a:xfrm>
            <a:prstGeom prst="rect">
              <a:avLst/>
            </a:prstGeom>
          </p:spPr>
          <p:txBody>
            <a:bodyPr lIns="50800" tIns="50800" rIns="50800" bIns="50800" rtlCol="0" anchor="ctr"/>
            <a:lstStyle/>
            <a:p>
              <a:pPr algn="ctr">
                <a:lnSpc>
                  <a:spcPts val="3359"/>
                </a:lnSpc>
              </a:pPr>
              <a:r>
                <a:rPr lang="en-US" sz="2799">
                  <a:solidFill>
                    <a:srgbClr val="FFFFFF"/>
                  </a:solidFill>
                  <a:latin typeface="Fira Sans"/>
                  <a:ea typeface="Fira Sans"/>
                  <a:cs typeface="Fira Sans"/>
                  <a:sym typeface="Fira Sans"/>
                </a:rPr>
                <a:t>Saturn</a:t>
              </a:r>
            </a:p>
          </p:txBody>
        </p:sp>
      </p:grpSp>
      <p:grpSp>
        <p:nvGrpSpPr>
          <p:cNvPr id="38" name="Group 38"/>
          <p:cNvGrpSpPr/>
          <p:nvPr/>
        </p:nvGrpSpPr>
        <p:grpSpPr>
          <a:xfrm>
            <a:off x="1119626" y="5985174"/>
            <a:ext cx="6601748" cy="707328"/>
            <a:chOff x="0" y="0"/>
            <a:chExt cx="8802331" cy="943104"/>
          </a:xfrm>
        </p:grpSpPr>
        <p:sp>
          <p:nvSpPr>
            <p:cNvPr id="39" name="Freeform 39"/>
            <p:cNvSpPr/>
            <p:nvPr/>
          </p:nvSpPr>
          <p:spPr>
            <a:xfrm>
              <a:off x="127" y="0"/>
              <a:ext cx="8802116" cy="943102"/>
            </a:xfrm>
            <a:custGeom>
              <a:avLst/>
              <a:gdLst/>
              <a:ahLst/>
              <a:cxnLst/>
              <a:rect l="l" t="t" r="r" b="b"/>
              <a:pathLst>
                <a:path w="8802116" h="943102">
                  <a:moveTo>
                    <a:pt x="0" y="0"/>
                  </a:moveTo>
                  <a:lnTo>
                    <a:pt x="0" y="943102"/>
                  </a:lnTo>
                  <a:lnTo>
                    <a:pt x="8802116" y="943102"/>
                  </a:lnTo>
                  <a:lnTo>
                    <a:pt x="8802116" y="0"/>
                  </a:lnTo>
                  <a:close/>
                </a:path>
              </a:pathLst>
            </a:custGeom>
            <a:solidFill>
              <a:srgbClr val="222831"/>
            </a:solidFill>
          </p:spPr>
        </p:sp>
        <p:sp>
          <p:nvSpPr>
            <p:cNvPr id="40" name="TextBox 40"/>
            <p:cNvSpPr txBox="1"/>
            <p:nvPr/>
          </p:nvSpPr>
          <p:spPr>
            <a:xfrm>
              <a:off x="0" y="0"/>
              <a:ext cx="8802331" cy="943104"/>
            </a:xfrm>
            <a:prstGeom prst="rect">
              <a:avLst/>
            </a:prstGeom>
          </p:spPr>
          <p:txBody>
            <a:bodyPr lIns="50800" tIns="50800" rIns="50800" bIns="50800" rtlCol="0" anchor="ctr"/>
            <a:lstStyle/>
            <a:p>
              <a:pPr algn="ctr">
                <a:lnSpc>
                  <a:spcPts val="3359"/>
                </a:lnSpc>
              </a:pPr>
              <a:r>
                <a:rPr lang="en-US" sz="2799">
                  <a:solidFill>
                    <a:srgbClr val="FFFFFF"/>
                  </a:solidFill>
                  <a:latin typeface="Fira Sans"/>
                  <a:ea typeface="Fira Sans"/>
                  <a:cs typeface="Fira Sans"/>
                  <a:sym typeface="Fira Sans"/>
                </a:rPr>
                <a:t>Venus</a:t>
              </a:r>
            </a:p>
          </p:txBody>
        </p:sp>
      </p:grpSp>
      <p:grpSp>
        <p:nvGrpSpPr>
          <p:cNvPr id="41" name="Group 41"/>
          <p:cNvGrpSpPr/>
          <p:nvPr/>
        </p:nvGrpSpPr>
        <p:grpSpPr>
          <a:xfrm>
            <a:off x="1119626" y="6692438"/>
            <a:ext cx="6601748" cy="709446"/>
            <a:chOff x="0" y="0"/>
            <a:chExt cx="8802331" cy="945928"/>
          </a:xfrm>
        </p:grpSpPr>
        <p:sp>
          <p:nvSpPr>
            <p:cNvPr id="42" name="Freeform 42"/>
            <p:cNvSpPr/>
            <p:nvPr/>
          </p:nvSpPr>
          <p:spPr>
            <a:xfrm>
              <a:off x="127" y="127"/>
              <a:ext cx="8802116" cy="945769"/>
            </a:xfrm>
            <a:custGeom>
              <a:avLst/>
              <a:gdLst/>
              <a:ahLst/>
              <a:cxnLst/>
              <a:rect l="l" t="t" r="r" b="b"/>
              <a:pathLst>
                <a:path w="8802116" h="945769">
                  <a:moveTo>
                    <a:pt x="0" y="0"/>
                  </a:moveTo>
                  <a:lnTo>
                    <a:pt x="0" y="945769"/>
                  </a:lnTo>
                  <a:lnTo>
                    <a:pt x="8802116" y="945769"/>
                  </a:lnTo>
                  <a:lnTo>
                    <a:pt x="8802116" y="0"/>
                  </a:lnTo>
                  <a:close/>
                </a:path>
              </a:pathLst>
            </a:custGeom>
            <a:solidFill>
              <a:srgbClr val="C4C4C4"/>
            </a:solidFill>
          </p:spPr>
        </p:sp>
        <p:sp>
          <p:nvSpPr>
            <p:cNvPr id="43" name="TextBox 43"/>
            <p:cNvSpPr txBox="1"/>
            <p:nvPr/>
          </p:nvSpPr>
          <p:spPr>
            <a:xfrm>
              <a:off x="0" y="0"/>
              <a:ext cx="8802331" cy="945928"/>
            </a:xfrm>
            <a:prstGeom prst="rect">
              <a:avLst/>
            </a:prstGeom>
          </p:spPr>
          <p:txBody>
            <a:bodyPr lIns="50800" tIns="50800" rIns="50800" bIns="50800" rtlCol="0" anchor="ctr"/>
            <a:lstStyle/>
            <a:p>
              <a:pPr algn="ctr">
                <a:lnSpc>
                  <a:spcPts val="3359"/>
                </a:lnSpc>
              </a:pPr>
              <a:r>
                <a:rPr lang="en-US" sz="2799">
                  <a:solidFill>
                    <a:srgbClr val="FFFFFF"/>
                  </a:solidFill>
                  <a:latin typeface="Fira Sans"/>
                  <a:ea typeface="Fira Sans"/>
                  <a:cs typeface="Fira Sans"/>
                  <a:sym typeface="Fira Sans"/>
                </a:rPr>
                <a:t>Earth</a:t>
              </a:r>
            </a:p>
          </p:txBody>
        </p:sp>
      </p:grpSp>
      <p:sp>
        <p:nvSpPr>
          <p:cNvPr id="44" name="Freeform 44"/>
          <p:cNvSpPr/>
          <p:nvPr/>
        </p:nvSpPr>
        <p:spPr>
          <a:xfrm>
            <a:off x="10956724" y="3654268"/>
            <a:ext cx="737878" cy="834726"/>
          </a:xfrm>
          <a:custGeom>
            <a:avLst/>
            <a:gdLst/>
            <a:ahLst/>
            <a:cxnLst/>
            <a:rect l="l" t="t" r="r" b="b"/>
            <a:pathLst>
              <a:path w="737878" h="834726">
                <a:moveTo>
                  <a:pt x="0" y="0"/>
                </a:moveTo>
                <a:lnTo>
                  <a:pt x="737878" y="0"/>
                </a:lnTo>
                <a:lnTo>
                  <a:pt x="737878" y="834726"/>
                </a:lnTo>
                <a:lnTo>
                  <a:pt x="0" y="8347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5" name="Freeform 45"/>
          <p:cNvSpPr/>
          <p:nvPr/>
        </p:nvSpPr>
        <p:spPr>
          <a:xfrm>
            <a:off x="10899796" y="2182316"/>
            <a:ext cx="851732" cy="605730"/>
          </a:xfrm>
          <a:custGeom>
            <a:avLst/>
            <a:gdLst/>
            <a:ahLst/>
            <a:cxnLst/>
            <a:rect l="l" t="t" r="r" b="b"/>
            <a:pathLst>
              <a:path w="851732" h="605730">
                <a:moveTo>
                  <a:pt x="0" y="0"/>
                </a:moveTo>
                <a:lnTo>
                  <a:pt x="851732" y="0"/>
                </a:lnTo>
                <a:lnTo>
                  <a:pt x="851732" y="605730"/>
                </a:lnTo>
                <a:lnTo>
                  <a:pt x="0" y="6057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6" name="Freeform 46"/>
          <p:cNvSpPr/>
          <p:nvPr/>
        </p:nvSpPr>
        <p:spPr>
          <a:xfrm>
            <a:off x="10936380" y="8425168"/>
            <a:ext cx="778568" cy="702322"/>
          </a:xfrm>
          <a:custGeom>
            <a:avLst/>
            <a:gdLst/>
            <a:ahLst/>
            <a:cxnLst/>
            <a:rect l="l" t="t" r="r" b="b"/>
            <a:pathLst>
              <a:path w="778568" h="702322">
                <a:moveTo>
                  <a:pt x="0" y="0"/>
                </a:moveTo>
                <a:lnTo>
                  <a:pt x="778568" y="0"/>
                </a:lnTo>
                <a:lnTo>
                  <a:pt x="778568" y="702322"/>
                </a:lnTo>
                <a:lnTo>
                  <a:pt x="0" y="7023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7" name="Freeform 47"/>
          <p:cNvSpPr/>
          <p:nvPr/>
        </p:nvSpPr>
        <p:spPr>
          <a:xfrm>
            <a:off x="10944530" y="5355214"/>
            <a:ext cx="760212" cy="634226"/>
          </a:xfrm>
          <a:custGeom>
            <a:avLst/>
            <a:gdLst/>
            <a:ahLst/>
            <a:cxnLst/>
            <a:rect l="l" t="t" r="r" b="b"/>
            <a:pathLst>
              <a:path w="760212" h="634226">
                <a:moveTo>
                  <a:pt x="0" y="0"/>
                </a:moveTo>
                <a:lnTo>
                  <a:pt x="760212" y="0"/>
                </a:lnTo>
                <a:lnTo>
                  <a:pt x="760212" y="634226"/>
                </a:lnTo>
                <a:lnTo>
                  <a:pt x="0" y="63422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8" name="Freeform 48"/>
          <p:cNvSpPr/>
          <p:nvPr/>
        </p:nvSpPr>
        <p:spPr>
          <a:xfrm>
            <a:off x="10958778" y="6855664"/>
            <a:ext cx="733770" cy="703284"/>
          </a:xfrm>
          <a:custGeom>
            <a:avLst/>
            <a:gdLst/>
            <a:ahLst/>
            <a:cxnLst/>
            <a:rect l="l" t="t" r="r" b="b"/>
            <a:pathLst>
              <a:path w="733770" h="703284">
                <a:moveTo>
                  <a:pt x="0" y="0"/>
                </a:moveTo>
                <a:lnTo>
                  <a:pt x="733770" y="0"/>
                </a:lnTo>
                <a:lnTo>
                  <a:pt x="733770" y="703284"/>
                </a:lnTo>
                <a:lnTo>
                  <a:pt x="0" y="70328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9" name="TextBox 49"/>
          <p:cNvSpPr txBox="1"/>
          <p:nvPr/>
        </p:nvSpPr>
        <p:spPr>
          <a:xfrm>
            <a:off x="6166305" y="548910"/>
            <a:ext cx="9540150" cy="876359"/>
          </a:xfrm>
          <a:prstGeom prst="rect">
            <a:avLst/>
          </a:prstGeom>
        </p:spPr>
        <p:txBody>
          <a:bodyPr lIns="0" tIns="0" rIns="0" bIns="0" rtlCol="0" anchor="t">
            <a:spAutoFit/>
          </a:bodyPr>
          <a:lstStyle/>
          <a:p>
            <a:pPr algn="l">
              <a:lnSpc>
                <a:spcPts val="6959"/>
              </a:lnSpc>
            </a:pPr>
            <a:r>
              <a:rPr lang="en-US" sz="5800" b="1">
                <a:solidFill>
                  <a:srgbClr val="003264"/>
                </a:solidFill>
                <a:latin typeface="Fira Sans Medium"/>
                <a:ea typeface="Fira Sans Medium"/>
                <a:cs typeface="Fira Sans Medium"/>
                <a:sym typeface="Fira Sans Medium"/>
              </a:rPr>
              <a:t>Conclusión</a:t>
            </a:r>
          </a:p>
        </p:txBody>
      </p:sp>
      <p:sp>
        <p:nvSpPr>
          <p:cNvPr id="50" name="TextBox 50"/>
          <p:cNvSpPr txBox="1"/>
          <p:nvPr/>
        </p:nvSpPr>
        <p:spPr>
          <a:xfrm>
            <a:off x="12105125" y="2109201"/>
            <a:ext cx="5176950" cy="751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Jupiter is the biggest planet of all the solar system</a:t>
            </a:r>
          </a:p>
        </p:txBody>
      </p:sp>
      <p:sp>
        <p:nvSpPr>
          <p:cNvPr id="51" name="TextBox 51"/>
          <p:cNvSpPr txBox="1"/>
          <p:nvPr/>
        </p:nvSpPr>
        <p:spPr>
          <a:xfrm>
            <a:off x="12105125" y="3704607"/>
            <a:ext cx="5176950" cy="751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Despite being red, Mars is actually a really cold place</a:t>
            </a:r>
          </a:p>
        </p:txBody>
      </p:sp>
      <p:sp>
        <p:nvSpPr>
          <p:cNvPr id="52" name="TextBox 52"/>
          <p:cNvSpPr txBox="1"/>
          <p:nvPr/>
        </p:nvSpPr>
        <p:spPr>
          <a:xfrm>
            <a:off x="12105125" y="5300013"/>
            <a:ext cx="5176950" cy="751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Saturn is a gas giant and has several ring around it</a:t>
            </a:r>
          </a:p>
        </p:txBody>
      </p:sp>
      <p:sp>
        <p:nvSpPr>
          <p:cNvPr id="53" name="TextBox 53"/>
          <p:cNvSpPr txBox="1"/>
          <p:nvPr/>
        </p:nvSpPr>
        <p:spPr>
          <a:xfrm>
            <a:off x="12105125" y="6895419"/>
            <a:ext cx="5176950" cy="751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Venus is the second planet from the Sun and has a beautiful name</a:t>
            </a:r>
          </a:p>
        </p:txBody>
      </p:sp>
      <p:sp>
        <p:nvSpPr>
          <p:cNvPr id="54" name="TextBox 54"/>
          <p:cNvSpPr txBox="1"/>
          <p:nvPr/>
        </p:nvSpPr>
        <p:spPr>
          <a:xfrm>
            <a:off x="12105125" y="8490825"/>
            <a:ext cx="5176950" cy="751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It’s the third planet from the Sun and the only known to harbor life</a:t>
            </a:r>
          </a:p>
        </p:txBody>
      </p:sp>
      <p:sp>
        <p:nvSpPr>
          <p:cNvPr id="55" name="Freeform 55"/>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21">
              <a:alphaModFix amt="34000"/>
            </a:blip>
            <a:stretch>
              <a:fillRect l="-9872" t="-2799" r="-17829" b="-2290"/>
            </a:stretch>
          </a:blipFill>
        </p:spPr>
      </p:sp>
      <p:grpSp>
        <p:nvGrpSpPr>
          <p:cNvPr id="56" name="Group 56"/>
          <p:cNvGrpSpPr/>
          <p:nvPr/>
        </p:nvGrpSpPr>
        <p:grpSpPr>
          <a:xfrm>
            <a:off x="-146958" y="1074479"/>
            <a:ext cx="2916769" cy="794499"/>
            <a:chOff x="0" y="0"/>
            <a:chExt cx="3889025" cy="1059332"/>
          </a:xfrm>
        </p:grpSpPr>
        <p:sp>
          <p:nvSpPr>
            <p:cNvPr id="57" name="TextBox 57"/>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58" name="TextBox 58"/>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
        <p:nvSpPr>
          <p:cNvPr id="59" name="Freeform 59"/>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2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87428" y="2962920"/>
            <a:ext cx="8913104" cy="5779364"/>
          </a:xfrm>
          <a:custGeom>
            <a:avLst/>
            <a:gdLst/>
            <a:ahLst/>
            <a:cxnLst/>
            <a:rect l="l" t="t" r="r" b="b"/>
            <a:pathLst>
              <a:path w="8913104" h="5779364">
                <a:moveTo>
                  <a:pt x="0" y="0"/>
                </a:moveTo>
                <a:lnTo>
                  <a:pt x="8913104" y="0"/>
                </a:lnTo>
                <a:lnTo>
                  <a:pt x="8913104" y="5779364"/>
                </a:lnTo>
                <a:lnTo>
                  <a:pt x="0" y="57793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5273625" y="1274563"/>
            <a:ext cx="7740750" cy="1009650"/>
          </a:xfrm>
          <a:prstGeom prst="rect">
            <a:avLst/>
          </a:prstGeom>
        </p:spPr>
        <p:txBody>
          <a:bodyPr lIns="0" tIns="0" rIns="0" bIns="0" rtlCol="0" anchor="t">
            <a:spAutoFit/>
          </a:bodyPr>
          <a:lstStyle/>
          <a:p>
            <a:pPr algn="ctr">
              <a:lnSpc>
                <a:spcPts val="7920"/>
              </a:lnSpc>
            </a:pPr>
            <a:r>
              <a:rPr lang="en-US" sz="6600" b="1">
                <a:solidFill>
                  <a:srgbClr val="003264"/>
                </a:solidFill>
                <a:latin typeface="Fira Sans Medium"/>
                <a:ea typeface="Fira Sans Medium"/>
                <a:cs typeface="Fira Sans Medium"/>
                <a:sym typeface="Fira Sans Medium"/>
              </a:rPr>
              <a:t>Recomendaciones</a:t>
            </a:r>
          </a:p>
        </p:txBody>
      </p:sp>
      <p:sp>
        <p:nvSpPr>
          <p:cNvPr id="4" name="TextBox 4"/>
          <p:cNvSpPr txBox="1"/>
          <p:nvPr/>
        </p:nvSpPr>
        <p:spPr>
          <a:xfrm>
            <a:off x="1026177" y="3136975"/>
            <a:ext cx="3347550" cy="338550"/>
          </a:xfrm>
          <a:prstGeom prst="rect">
            <a:avLst/>
          </a:prstGeom>
        </p:spPr>
        <p:txBody>
          <a:bodyPr lIns="0" tIns="0" rIns="0" bIns="0" rtlCol="0" anchor="t">
            <a:spAutoFit/>
          </a:bodyPr>
          <a:lstStyle/>
          <a:p>
            <a:pPr algn="l">
              <a:lnSpc>
                <a:spcPts val="3359"/>
              </a:lnSpc>
            </a:pPr>
            <a:r>
              <a:rPr lang="en-US" sz="2799" b="1">
                <a:solidFill>
                  <a:srgbClr val="003264"/>
                </a:solidFill>
                <a:latin typeface="Fira Sans Medium"/>
                <a:ea typeface="Fira Sans Medium"/>
                <a:cs typeface="Fira Sans Medium"/>
                <a:sym typeface="Fira Sans Medium"/>
              </a:rPr>
              <a:t>Jupiter</a:t>
            </a:r>
          </a:p>
        </p:txBody>
      </p:sp>
      <p:sp>
        <p:nvSpPr>
          <p:cNvPr id="5" name="TextBox 5"/>
          <p:cNvSpPr txBox="1"/>
          <p:nvPr/>
        </p:nvSpPr>
        <p:spPr>
          <a:xfrm>
            <a:off x="1026177" y="3707073"/>
            <a:ext cx="3347550" cy="5275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Jupiter is the biggest planet of them all</a:t>
            </a:r>
          </a:p>
        </p:txBody>
      </p:sp>
      <p:sp>
        <p:nvSpPr>
          <p:cNvPr id="6" name="TextBox 6"/>
          <p:cNvSpPr txBox="1"/>
          <p:nvPr/>
        </p:nvSpPr>
        <p:spPr>
          <a:xfrm>
            <a:off x="1026175" y="5315267"/>
            <a:ext cx="3347550" cy="338550"/>
          </a:xfrm>
          <a:prstGeom prst="rect">
            <a:avLst/>
          </a:prstGeom>
        </p:spPr>
        <p:txBody>
          <a:bodyPr lIns="0" tIns="0" rIns="0" bIns="0" rtlCol="0" anchor="t">
            <a:spAutoFit/>
          </a:bodyPr>
          <a:lstStyle/>
          <a:p>
            <a:pPr algn="l">
              <a:lnSpc>
                <a:spcPts val="3359"/>
              </a:lnSpc>
            </a:pPr>
            <a:r>
              <a:rPr lang="en-US" sz="2799" b="1">
                <a:solidFill>
                  <a:srgbClr val="003264"/>
                </a:solidFill>
                <a:latin typeface="Fira Sans Medium"/>
                <a:ea typeface="Fira Sans Medium"/>
                <a:cs typeface="Fira Sans Medium"/>
                <a:sym typeface="Fira Sans Medium"/>
              </a:rPr>
              <a:t>Neptune</a:t>
            </a:r>
          </a:p>
        </p:txBody>
      </p:sp>
      <p:sp>
        <p:nvSpPr>
          <p:cNvPr id="7" name="TextBox 7"/>
          <p:cNvSpPr txBox="1"/>
          <p:nvPr/>
        </p:nvSpPr>
        <p:spPr>
          <a:xfrm>
            <a:off x="1026175" y="5836663"/>
            <a:ext cx="3347550" cy="5275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It’s the farthest planet from the Sun</a:t>
            </a:r>
          </a:p>
        </p:txBody>
      </p:sp>
      <p:sp>
        <p:nvSpPr>
          <p:cNvPr id="8" name="TextBox 8"/>
          <p:cNvSpPr txBox="1"/>
          <p:nvPr/>
        </p:nvSpPr>
        <p:spPr>
          <a:xfrm>
            <a:off x="1026175" y="7444827"/>
            <a:ext cx="3347550" cy="338550"/>
          </a:xfrm>
          <a:prstGeom prst="rect">
            <a:avLst/>
          </a:prstGeom>
        </p:spPr>
        <p:txBody>
          <a:bodyPr lIns="0" tIns="0" rIns="0" bIns="0" rtlCol="0" anchor="t">
            <a:spAutoFit/>
          </a:bodyPr>
          <a:lstStyle/>
          <a:p>
            <a:pPr algn="l">
              <a:lnSpc>
                <a:spcPts val="3359"/>
              </a:lnSpc>
            </a:pPr>
            <a:r>
              <a:rPr lang="en-US" sz="2799" b="1">
                <a:solidFill>
                  <a:srgbClr val="003264"/>
                </a:solidFill>
                <a:latin typeface="Fira Sans Medium"/>
                <a:ea typeface="Fira Sans Medium"/>
                <a:cs typeface="Fira Sans Medium"/>
                <a:sym typeface="Fira Sans Medium"/>
              </a:rPr>
              <a:t>Saturn</a:t>
            </a:r>
          </a:p>
        </p:txBody>
      </p:sp>
      <p:sp>
        <p:nvSpPr>
          <p:cNvPr id="9" name="TextBox 9"/>
          <p:cNvSpPr txBox="1"/>
          <p:nvPr/>
        </p:nvSpPr>
        <p:spPr>
          <a:xfrm>
            <a:off x="1026175" y="7966225"/>
            <a:ext cx="3347550" cy="5275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It’s a gas giant and has several rings</a:t>
            </a:r>
          </a:p>
        </p:txBody>
      </p:sp>
      <p:sp>
        <p:nvSpPr>
          <p:cNvPr id="10" name="TextBox 10"/>
          <p:cNvSpPr txBox="1"/>
          <p:nvPr/>
        </p:nvSpPr>
        <p:spPr>
          <a:xfrm>
            <a:off x="13914273" y="3136975"/>
            <a:ext cx="3347550" cy="338550"/>
          </a:xfrm>
          <a:prstGeom prst="rect">
            <a:avLst/>
          </a:prstGeom>
        </p:spPr>
        <p:txBody>
          <a:bodyPr lIns="0" tIns="0" rIns="0" bIns="0" rtlCol="0" anchor="t">
            <a:spAutoFit/>
          </a:bodyPr>
          <a:lstStyle/>
          <a:p>
            <a:pPr algn="r">
              <a:lnSpc>
                <a:spcPts val="3359"/>
              </a:lnSpc>
            </a:pPr>
            <a:r>
              <a:rPr lang="en-US" sz="2799" b="1">
                <a:solidFill>
                  <a:srgbClr val="003264"/>
                </a:solidFill>
                <a:latin typeface="Fira Sans Medium"/>
                <a:ea typeface="Fira Sans Medium"/>
                <a:cs typeface="Fira Sans Medium"/>
                <a:sym typeface="Fira Sans Medium"/>
              </a:rPr>
              <a:t>Mercury</a:t>
            </a:r>
          </a:p>
        </p:txBody>
      </p:sp>
      <p:sp>
        <p:nvSpPr>
          <p:cNvPr id="11" name="TextBox 11"/>
          <p:cNvSpPr txBox="1"/>
          <p:nvPr/>
        </p:nvSpPr>
        <p:spPr>
          <a:xfrm>
            <a:off x="13914273" y="3707071"/>
            <a:ext cx="3347550" cy="5275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the closest planet of the Sun</a:t>
            </a:r>
          </a:p>
        </p:txBody>
      </p:sp>
      <p:sp>
        <p:nvSpPr>
          <p:cNvPr id="12" name="TextBox 12"/>
          <p:cNvSpPr txBox="1"/>
          <p:nvPr/>
        </p:nvSpPr>
        <p:spPr>
          <a:xfrm>
            <a:off x="13914273" y="5315233"/>
            <a:ext cx="3347550" cy="338550"/>
          </a:xfrm>
          <a:prstGeom prst="rect">
            <a:avLst/>
          </a:prstGeom>
        </p:spPr>
        <p:txBody>
          <a:bodyPr lIns="0" tIns="0" rIns="0" bIns="0" rtlCol="0" anchor="t">
            <a:spAutoFit/>
          </a:bodyPr>
          <a:lstStyle/>
          <a:p>
            <a:pPr algn="r">
              <a:lnSpc>
                <a:spcPts val="3359"/>
              </a:lnSpc>
            </a:pPr>
            <a:r>
              <a:rPr lang="en-US" sz="2799" b="1">
                <a:solidFill>
                  <a:srgbClr val="003264"/>
                </a:solidFill>
                <a:latin typeface="Fira Sans Medium"/>
                <a:ea typeface="Fira Sans Medium"/>
                <a:cs typeface="Fira Sans Medium"/>
                <a:sym typeface="Fira Sans Medium"/>
              </a:rPr>
              <a:t>Earth</a:t>
            </a:r>
          </a:p>
        </p:txBody>
      </p:sp>
      <p:sp>
        <p:nvSpPr>
          <p:cNvPr id="13" name="TextBox 13"/>
          <p:cNvSpPr txBox="1"/>
          <p:nvPr/>
        </p:nvSpPr>
        <p:spPr>
          <a:xfrm>
            <a:off x="13914273" y="5836625"/>
            <a:ext cx="3347550" cy="5275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the third planet from the Sun</a:t>
            </a:r>
          </a:p>
        </p:txBody>
      </p:sp>
      <p:sp>
        <p:nvSpPr>
          <p:cNvPr id="14" name="TextBox 14"/>
          <p:cNvSpPr txBox="1"/>
          <p:nvPr/>
        </p:nvSpPr>
        <p:spPr>
          <a:xfrm>
            <a:off x="13914273" y="7444833"/>
            <a:ext cx="3347550" cy="338550"/>
          </a:xfrm>
          <a:prstGeom prst="rect">
            <a:avLst/>
          </a:prstGeom>
        </p:spPr>
        <p:txBody>
          <a:bodyPr lIns="0" tIns="0" rIns="0" bIns="0" rtlCol="0" anchor="t">
            <a:spAutoFit/>
          </a:bodyPr>
          <a:lstStyle/>
          <a:p>
            <a:pPr algn="r">
              <a:lnSpc>
                <a:spcPts val="3359"/>
              </a:lnSpc>
            </a:pPr>
            <a:r>
              <a:rPr lang="en-US" sz="2799" b="1">
                <a:solidFill>
                  <a:srgbClr val="003264"/>
                </a:solidFill>
                <a:latin typeface="Fira Sans Medium"/>
                <a:ea typeface="Fira Sans Medium"/>
                <a:cs typeface="Fira Sans Medium"/>
                <a:sym typeface="Fira Sans Medium"/>
              </a:rPr>
              <a:t>Mars</a:t>
            </a:r>
          </a:p>
        </p:txBody>
      </p:sp>
      <p:sp>
        <p:nvSpPr>
          <p:cNvPr id="15" name="TextBox 15"/>
          <p:cNvSpPr txBox="1"/>
          <p:nvPr/>
        </p:nvSpPr>
        <p:spPr>
          <a:xfrm>
            <a:off x="13914273" y="7966229"/>
            <a:ext cx="3347550" cy="5275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actually a cold place</a:t>
            </a:r>
          </a:p>
        </p:txBody>
      </p:sp>
      <p:grpSp>
        <p:nvGrpSpPr>
          <p:cNvPr id="16" name="Group 16"/>
          <p:cNvGrpSpPr/>
          <p:nvPr/>
        </p:nvGrpSpPr>
        <p:grpSpPr>
          <a:xfrm>
            <a:off x="-146958" y="1074479"/>
            <a:ext cx="2916769" cy="794499"/>
            <a:chOff x="0" y="0"/>
            <a:chExt cx="3889025" cy="1059332"/>
          </a:xfrm>
        </p:grpSpPr>
        <p:sp>
          <p:nvSpPr>
            <p:cNvPr id="17" name="TextBox 17"/>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18" name="TextBox 18"/>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
        <p:nvSpPr>
          <p:cNvPr id="19" name="Freeform 19"/>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5">
              <a:alphaModFix amt="34000"/>
            </a:blip>
            <a:stretch>
              <a:fillRect l="-9872" t="-2799" r="-17829" b="-2290"/>
            </a:stretch>
          </a:blipFill>
        </p:spPr>
      </p:sp>
      <p:sp>
        <p:nvSpPr>
          <p:cNvPr id="20" name="Freeform 20"/>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6"/>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46368" y="0"/>
            <a:ext cx="7841632" cy="10287000"/>
            <a:chOff x="0" y="0"/>
            <a:chExt cx="10455510" cy="13716000"/>
          </a:xfrm>
        </p:grpSpPr>
        <p:pic>
          <p:nvPicPr>
            <p:cNvPr id="3" name="Picture 3"/>
            <p:cNvPicPr>
              <a:picLocks noChangeAspect="1"/>
            </p:cNvPicPr>
            <p:nvPr/>
          </p:nvPicPr>
          <p:blipFill>
            <a:blip r:embed="rId2"/>
            <a:srcRect l="24606" r="24606"/>
            <a:stretch>
              <a:fillRect/>
            </a:stretch>
          </p:blipFill>
          <p:spPr>
            <a:xfrm>
              <a:off x="0" y="0"/>
              <a:ext cx="10455510" cy="13716000"/>
            </a:xfrm>
            <a:prstGeom prst="rect">
              <a:avLst/>
            </a:prstGeom>
          </p:spPr>
        </p:pic>
      </p:grpSp>
      <p:grpSp>
        <p:nvGrpSpPr>
          <p:cNvPr id="4" name="Group 4"/>
          <p:cNvGrpSpPr/>
          <p:nvPr/>
        </p:nvGrpSpPr>
        <p:grpSpPr>
          <a:xfrm rot="10030226">
            <a:off x="16339385" y="-2158779"/>
            <a:ext cx="2755803" cy="8055514"/>
            <a:chOff x="0" y="0"/>
            <a:chExt cx="725808" cy="2121617"/>
          </a:xfrm>
        </p:grpSpPr>
        <p:sp>
          <p:nvSpPr>
            <p:cNvPr id="5" name="Freeform 5"/>
            <p:cNvSpPr/>
            <p:nvPr/>
          </p:nvSpPr>
          <p:spPr>
            <a:xfrm>
              <a:off x="0" y="0"/>
              <a:ext cx="725808" cy="2121617"/>
            </a:xfrm>
            <a:custGeom>
              <a:avLst/>
              <a:gdLst/>
              <a:ahLst/>
              <a:cxnLst/>
              <a:rect l="l" t="t" r="r" b="b"/>
              <a:pathLst>
                <a:path w="725808" h="2121617">
                  <a:moveTo>
                    <a:pt x="0" y="0"/>
                  </a:moveTo>
                  <a:lnTo>
                    <a:pt x="725808" y="0"/>
                  </a:lnTo>
                  <a:lnTo>
                    <a:pt x="725808" y="2121617"/>
                  </a:lnTo>
                  <a:lnTo>
                    <a:pt x="0" y="2121617"/>
                  </a:lnTo>
                  <a:close/>
                </a:path>
              </a:pathLst>
            </a:custGeom>
            <a:solidFill>
              <a:srgbClr val="003264"/>
            </a:solidFill>
          </p:spPr>
        </p:sp>
        <p:sp>
          <p:nvSpPr>
            <p:cNvPr id="6" name="TextBox 6"/>
            <p:cNvSpPr txBox="1"/>
            <p:nvPr/>
          </p:nvSpPr>
          <p:spPr>
            <a:xfrm>
              <a:off x="0" y="47625"/>
              <a:ext cx="725808" cy="2073992"/>
            </a:xfrm>
            <a:prstGeom prst="rect">
              <a:avLst/>
            </a:prstGeom>
          </p:spPr>
          <p:txBody>
            <a:bodyPr lIns="50800" tIns="50800" rIns="50800" bIns="50800" rtlCol="0" anchor="ctr"/>
            <a:lstStyle/>
            <a:p>
              <a:pPr algn="ctr">
                <a:lnSpc>
                  <a:spcPts val="2400"/>
                </a:lnSpc>
              </a:pPr>
              <a:endParaRPr/>
            </a:p>
          </p:txBody>
        </p:sp>
      </p:grpSp>
      <p:grpSp>
        <p:nvGrpSpPr>
          <p:cNvPr id="7" name="Group 7"/>
          <p:cNvGrpSpPr/>
          <p:nvPr/>
        </p:nvGrpSpPr>
        <p:grpSpPr>
          <a:xfrm>
            <a:off x="15961348" y="3186787"/>
            <a:ext cx="1602675" cy="5619030"/>
            <a:chOff x="0" y="0"/>
            <a:chExt cx="422104" cy="1479909"/>
          </a:xfrm>
        </p:grpSpPr>
        <p:sp>
          <p:nvSpPr>
            <p:cNvPr id="8" name="Freeform 8"/>
            <p:cNvSpPr/>
            <p:nvPr/>
          </p:nvSpPr>
          <p:spPr>
            <a:xfrm>
              <a:off x="0" y="0"/>
              <a:ext cx="422104" cy="1479909"/>
            </a:xfrm>
            <a:custGeom>
              <a:avLst/>
              <a:gdLst/>
              <a:ahLst/>
              <a:cxnLst/>
              <a:rect l="l" t="t" r="r" b="b"/>
              <a:pathLst>
                <a:path w="422104" h="1479909">
                  <a:moveTo>
                    <a:pt x="211052" y="0"/>
                  </a:moveTo>
                  <a:lnTo>
                    <a:pt x="422104" y="739955"/>
                  </a:lnTo>
                  <a:lnTo>
                    <a:pt x="211052" y="1479909"/>
                  </a:lnTo>
                  <a:lnTo>
                    <a:pt x="0" y="739955"/>
                  </a:lnTo>
                  <a:lnTo>
                    <a:pt x="211052" y="0"/>
                  </a:lnTo>
                  <a:close/>
                </a:path>
              </a:pathLst>
            </a:custGeom>
            <a:solidFill>
              <a:srgbClr val="FFFFFF"/>
            </a:solidFill>
          </p:spPr>
        </p:sp>
        <p:sp>
          <p:nvSpPr>
            <p:cNvPr id="9" name="TextBox 9"/>
            <p:cNvSpPr txBox="1"/>
            <p:nvPr/>
          </p:nvSpPr>
          <p:spPr>
            <a:xfrm>
              <a:off x="72549" y="301984"/>
              <a:ext cx="277005" cy="923565"/>
            </a:xfrm>
            <a:prstGeom prst="rect">
              <a:avLst/>
            </a:prstGeom>
          </p:spPr>
          <p:txBody>
            <a:bodyPr lIns="50800" tIns="50800" rIns="50800" bIns="50800" rtlCol="0" anchor="ctr"/>
            <a:lstStyle/>
            <a:p>
              <a:pPr algn="ctr">
                <a:lnSpc>
                  <a:spcPts val="2400"/>
                </a:lnSpc>
              </a:pPr>
              <a:endParaRPr/>
            </a:p>
          </p:txBody>
        </p:sp>
      </p:grpSp>
      <p:grpSp>
        <p:nvGrpSpPr>
          <p:cNvPr id="10" name="Group 10"/>
          <p:cNvGrpSpPr/>
          <p:nvPr/>
        </p:nvGrpSpPr>
        <p:grpSpPr>
          <a:xfrm>
            <a:off x="9256468" y="5996303"/>
            <a:ext cx="2596808" cy="4823539"/>
            <a:chOff x="0" y="0"/>
            <a:chExt cx="812800" cy="1509766"/>
          </a:xfrm>
        </p:grpSpPr>
        <p:sp>
          <p:nvSpPr>
            <p:cNvPr id="11" name="Freeform 11"/>
            <p:cNvSpPr/>
            <p:nvPr/>
          </p:nvSpPr>
          <p:spPr>
            <a:xfrm>
              <a:off x="0" y="0"/>
              <a:ext cx="812800" cy="1509766"/>
            </a:xfrm>
            <a:custGeom>
              <a:avLst/>
              <a:gdLst/>
              <a:ahLst/>
              <a:cxnLst/>
              <a:rect l="l" t="t" r="r" b="b"/>
              <a:pathLst>
                <a:path w="812800" h="1509766">
                  <a:moveTo>
                    <a:pt x="406400" y="0"/>
                  </a:moveTo>
                  <a:lnTo>
                    <a:pt x="812800" y="1509766"/>
                  </a:lnTo>
                  <a:lnTo>
                    <a:pt x="0" y="1509766"/>
                  </a:lnTo>
                  <a:lnTo>
                    <a:pt x="406400" y="0"/>
                  </a:lnTo>
                  <a:close/>
                </a:path>
              </a:pathLst>
            </a:custGeom>
            <a:solidFill>
              <a:srgbClr val="003264"/>
            </a:solidFill>
          </p:spPr>
        </p:sp>
        <p:sp>
          <p:nvSpPr>
            <p:cNvPr id="12" name="TextBox 12"/>
            <p:cNvSpPr txBox="1"/>
            <p:nvPr/>
          </p:nvSpPr>
          <p:spPr>
            <a:xfrm>
              <a:off x="127000" y="748588"/>
              <a:ext cx="558800" cy="653338"/>
            </a:xfrm>
            <a:prstGeom prst="rect">
              <a:avLst/>
            </a:prstGeom>
          </p:spPr>
          <p:txBody>
            <a:bodyPr lIns="50800" tIns="50800" rIns="50800" bIns="50800" rtlCol="0" anchor="ctr"/>
            <a:lstStyle/>
            <a:p>
              <a:pPr algn="ctr">
                <a:lnSpc>
                  <a:spcPts val="2400"/>
                </a:lnSpc>
              </a:pPr>
              <a:endParaRPr/>
            </a:p>
          </p:txBody>
        </p:sp>
      </p:grpSp>
      <p:sp>
        <p:nvSpPr>
          <p:cNvPr id="13" name="Freeform 13"/>
          <p:cNvSpPr/>
          <p:nvPr/>
        </p:nvSpPr>
        <p:spPr>
          <a:xfrm rot="4499066">
            <a:off x="8552599" y="7999167"/>
            <a:ext cx="4877558" cy="310944"/>
          </a:xfrm>
          <a:custGeom>
            <a:avLst/>
            <a:gdLst/>
            <a:ahLst/>
            <a:cxnLst/>
            <a:rect l="l" t="t" r="r" b="b"/>
            <a:pathLst>
              <a:path w="4877558" h="310944">
                <a:moveTo>
                  <a:pt x="0" y="0"/>
                </a:moveTo>
                <a:lnTo>
                  <a:pt x="4877558" y="0"/>
                </a:lnTo>
                <a:lnTo>
                  <a:pt x="4877558" y="310945"/>
                </a:lnTo>
                <a:lnTo>
                  <a:pt x="0" y="310945"/>
                </a:lnTo>
                <a:lnTo>
                  <a:pt x="0" y="0"/>
                </a:lnTo>
                <a:close/>
              </a:path>
            </a:pathLst>
          </a:custGeom>
          <a:blipFill>
            <a:blip r:embed="rId3"/>
            <a:stretch>
              <a:fillRect/>
            </a:stretch>
          </a:blipFill>
        </p:spPr>
      </p:sp>
      <p:grpSp>
        <p:nvGrpSpPr>
          <p:cNvPr id="14" name="Group 14"/>
          <p:cNvGrpSpPr/>
          <p:nvPr/>
        </p:nvGrpSpPr>
        <p:grpSpPr>
          <a:xfrm rot="-67296">
            <a:off x="9499022" y="-2393877"/>
            <a:ext cx="3126907" cy="5700035"/>
            <a:chOff x="0" y="0"/>
            <a:chExt cx="823547" cy="1501244"/>
          </a:xfrm>
        </p:grpSpPr>
        <p:sp>
          <p:nvSpPr>
            <p:cNvPr id="15" name="Freeform 15"/>
            <p:cNvSpPr/>
            <p:nvPr/>
          </p:nvSpPr>
          <p:spPr>
            <a:xfrm>
              <a:off x="0" y="0"/>
              <a:ext cx="823547" cy="1501244"/>
            </a:xfrm>
            <a:custGeom>
              <a:avLst/>
              <a:gdLst/>
              <a:ahLst/>
              <a:cxnLst/>
              <a:rect l="l" t="t" r="r" b="b"/>
              <a:pathLst>
                <a:path w="823547" h="1501244">
                  <a:moveTo>
                    <a:pt x="411774" y="1501244"/>
                  </a:moveTo>
                  <a:lnTo>
                    <a:pt x="823547" y="0"/>
                  </a:lnTo>
                  <a:lnTo>
                    <a:pt x="0" y="0"/>
                  </a:lnTo>
                  <a:lnTo>
                    <a:pt x="411774" y="1501244"/>
                  </a:lnTo>
                  <a:close/>
                </a:path>
              </a:pathLst>
            </a:custGeom>
            <a:solidFill>
              <a:srgbClr val="FFFFFF"/>
            </a:solidFill>
          </p:spPr>
        </p:sp>
        <p:sp>
          <p:nvSpPr>
            <p:cNvPr id="16" name="TextBox 16"/>
            <p:cNvSpPr txBox="1"/>
            <p:nvPr/>
          </p:nvSpPr>
          <p:spPr>
            <a:xfrm>
              <a:off x="128679" y="154857"/>
              <a:ext cx="566189" cy="649381"/>
            </a:xfrm>
            <a:prstGeom prst="rect">
              <a:avLst/>
            </a:prstGeom>
          </p:spPr>
          <p:txBody>
            <a:bodyPr lIns="50800" tIns="50800" rIns="50800" bIns="50800" rtlCol="0" anchor="ctr"/>
            <a:lstStyle/>
            <a:p>
              <a:pPr algn="ctr">
                <a:lnSpc>
                  <a:spcPts val="2400"/>
                </a:lnSpc>
              </a:pPr>
              <a:endParaRPr/>
            </a:p>
          </p:txBody>
        </p:sp>
      </p:grpSp>
      <p:sp>
        <p:nvSpPr>
          <p:cNvPr id="17" name="Freeform 17"/>
          <p:cNvSpPr/>
          <p:nvPr/>
        </p:nvSpPr>
        <p:spPr>
          <a:xfrm rot="-6403048">
            <a:off x="8343049" y="2002802"/>
            <a:ext cx="4877558" cy="310944"/>
          </a:xfrm>
          <a:custGeom>
            <a:avLst/>
            <a:gdLst/>
            <a:ahLst/>
            <a:cxnLst/>
            <a:rect l="l" t="t" r="r" b="b"/>
            <a:pathLst>
              <a:path w="4877558" h="310944">
                <a:moveTo>
                  <a:pt x="0" y="0"/>
                </a:moveTo>
                <a:lnTo>
                  <a:pt x="4877558" y="0"/>
                </a:lnTo>
                <a:lnTo>
                  <a:pt x="4877558" y="310944"/>
                </a:lnTo>
                <a:lnTo>
                  <a:pt x="0" y="310944"/>
                </a:lnTo>
                <a:lnTo>
                  <a:pt x="0" y="0"/>
                </a:lnTo>
                <a:close/>
              </a:path>
            </a:pathLst>
          </a:custGeom>
          <a:blipFill>
            <a:blip r:embed="rId3"/>
            <a:stretch>
              <a:fillRect/>
            </a:stretch>
          </a:blipFill>
        </p:spPr>
      </p:sp>
      <p:grpSp>
        <p:nvGrpSpPr>
          <p:cNvPr id="18" name="Group 18"/>
          <p:cNvGrpSpPr/>
          <p:nvPr/>
        </p:nvGrpSpPr>
        <p:grpSpPr>
          <a:xfrm rot="9826376">
            <a:off x="10315136" y="-1304121"/>
            <a:ext cx="1427340" cy="13628129"/>
            <a:chOff x="0" y="0"/>
            <a:chExt cx="375925" cy="3589302"/>
          </a:xfrm>
        </p:grpSpPr>
        <p:sp>
          <p:nvSpPr>
            <p:cNvPr id="19" name="Freeform 19"/>
            <p:cNvSpPr/>
            <p:nvPr/>
          </p:nvSpPr>
          <p:spPr>
            <a:xfrm>
              <a:off x="0" y="0"/>
              <a:ext cx="375925" cy="3589301"/>
            </a:xfrm>
            <a:custGeom>
              <a:avLst/>
              <a:gdLst/>
              <a:ahLst/>
              <a:cxnLst/>
              <a:rect l="l" t="t" r="r" b="b"/>
              <a:pathLst>
                <a:path w="375925" h="3589301">
                  <a:moveTo>
                    <a:pt x="0" y="0"/>
                  </a:moveTo>
                  <a:lnTo>
                    <a:pt x="375925" y="0"/>
                  </a:lnTo>
                  <a:lnTo>
                    <a:pt x="375925" y="3589301"/>
                  </a:lnTo>
                  <a:lnTo>
                    <a:pt x="0" y="3589301"/>
                  </a:lnTo>
                  <a:close/>
                </a:path>
              </a:pathLst>
            </a:custGeom>
            <a:solidFill>
              <a:srgbClr val="003264"/>
            </a:solidFill>
          </p:spPr>
        </p:sp>
        <p:sp>
          <p:nvSpPr>
            <p:cNvPr id="20" name="TextBox 20"/>
            <p:cNvSpPr txBox="1"/>
            <p:nvPr/>
          </p:nvSpPr>
          <p:spPr>
            <a:xfrm>
              <a:off x="0" y="47625"/>
              <a:ext cx="375925" cy="3541677"/>
            </a:xfrm>
            <a:prstGeom prst="rect">
              <a:avLst/>
            </a:prstGeom>
          </p:spPr>
          <p:txBody>
            <a:bodyPr lIns="50800" tIns="50800" rIns="50800" bIns="50800" rtlCol="0" anchor="ctr"/>
            <a:lstStyle/>
            <a:p>
              <a:pPr algn="ctr">
                <a:lnSpc>
                  <a:spcPts val="2400"/>
                </a:lnSpc>
              </a:pPr>
              <a:endParaRPr/>
            </a:p>
          </p:txBody>
        </p:sp>
      </p:grpSp>
      <p:sp>
        <p:nvSpPr>
          <p:cNvPr id="21" name="Freeform 21"/>
          <p:cNvSpPr/>
          <p:nvPr/>
        </p:nvSpPr>
        <p:spPr>
          <a:xfrm rot="6160321">
            <a:off x="12616476" y="5768950"/>
            <a:ext cx="9046417" cy="576709"/>
          </a:xfrm>
          <a:custGeom>
            <a:avLst/>
            <a:gdLst/>
            <a:ahLst/>
            <a:cxnLst/>
            <a:rect l="l" t="t" r="r" b="b"/>
            <a:pathLst>
              <a:path w="9046417" h="576709">
                <a:moveTo>
                  <a:pt x="0" y="0"/>
                </a:moveTo>
                <a:lnTo>
                  <a:pt x="9046416" y="0"/>
                </a:lnTo>
                <a:lnTo>
                  <a:pt x="9046416" y="576709"/>
                </a:lnTo>
                <a:lnTo>
                  <a:pt x="0" y="576709"/>
                </a:lnTo>
                <a:lnTo>
                  <a:pt x="0" y="0"/>
                </a:lnTo>
                <a:close/>
              </a:path>
            </a:pathLst>
          </a:custGeom>
          <a:blipFill>
            <a:blip r:embed="rId3"/>
            <a:stretch>
              <a:fillRect/>
            </a:stretch>
          </a:blipFill>
        </p:spPr>
      </p:sp>
      <p:grpSp>
        <p:nvGrpSpPr>
          <p:cNvPr id="22" name="Group 22"/>
          <p:cNvGrpSpPr/>
          <p:nvPr/>
        </p:nvGrpSpPr>
        <p:grpSpPr>
          <a:xfrm rot="-9976720">
            <a:off x="17041159" y="311516"/>
            <a:ext cx="2936159" cy="13521450"/>
            <a:chOff x="0" y="0"/>
            <a:chExt cx="773309" cy="3561205"/>
          </a:xfrm>
        </p:grpSpPr>
        <p:sp>
          <p:nvSpPr>
            <p:cNvPr id="23" name="Freeform 23"/>
            <p:cNvSpPr/>
            <p:nvPr/>
          </p:nvSpPr>
          <p:spPr>
            <a:xfrm>
              <a:off x="0" y="0"/>
              <a:ext cx="773309" cy="3561205"/>
            </a:xfrm>
            <a:custGeom>
              <a:avLst/>
              <a:gdLst/>
              <a:ahLst/>
              <a:cxnLst/>
              <a:rect l="l" t="t" r="r" b="b"/>
              <a:pathLst>
                <a:path w="773309" h="3561205">
                  <a:moveTo>
                    <a:pt x="0" y="0"/>
                  </a:moveTo>
                  <a:lnTo>
                    <a:pt x="773309" y="0"/>
                  </a:lnTo>
                  <a:lnTo>
                    <a:pt x="773309" y="3561205"/>
                  </a:lnTo>
                  <a:lnTo>
                    <a:pt x="0" y="3561205"/>
                  </a:lnTo>
                  <a:close/>
                </a:path>
              </a:pathLst>
            </a:custGeom>
            <a:solidFill>
              <a:srgbClr val="FFFFFF"/>
            </a:solidFill>
          </p:spPr>
        </p:sp>
        <p:sp>
          <p:nvSpPr>
            <p:cNvPr id="24" name="TextBox 24"/>
            <p:cNvSpPr txBox="1"/>
            <p:nvPr/>
          </p:nvSpPr>
          <p:spPr>
            <a:xfrm>
              <a:off x="0" y="47625"/>
              <a:ext cx="773309" cy="3513580"/>
            </a:xfrm>
            <a:prstGeom prst="rect">
              <a:avLst/>
            </a:prstGeom>
          </p:spPr>
          <p:txBody>
            <a:bodyPr lIns="50800" tIns="50800" rIns="50800" bIns="50800" rtlCol="0" anchor="ctr"/>
            <a:lstStyle/>
            <a:p>
              <a:pPr algn="ctr">
                <a:lnSpc>
                  <a:spcPts val="2400"/>
                </a:lnSpc>
              </a:pPr>
              <a:endParaRPr/>
            </a:p>
          </p:txBody>
        </p:sp>
      </p:grpSp>
      <p:sp>
        <p:nvSpPr>
          <p:cNvPr id="25" name="Freeform 25"/>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4"/>
            <a:stretch>
              <a:fillRect/>
            </a:stretch>
          </a:blipFill>
        </p:spPr>
      </p:sp>
      <p:sp>
        <p:nvSpPr>
          <p:cNvPr id="26" name="Freeform 26"/>
          <p:cNvSpPr/>
          <p:nvPr/>
        </p:nvSpPr>
        <p:spPr>
          <a:xfrm>
            <a:off x="1116851" y="2613927"/>
            <a:ext cx="6471614" cy="5794145"/>
          </a:xfrm>
          <a:custGeom>
            <a:avLst/>
            <a:gdLst/>
            <a:ahLst/>
            <a:cxnLst/>
            <a:rect l="l" t="t" r="r" b="b"/>
            <a:pathLst>
              <a:path w="6471614" h="5794145">
                <a:moveTo>
                  <a:pt x="0" y="0"/>
                </a:moveTo>
                <a:lnTo>
                  <a:pt x="6471613" y="0"/>
                </a:lnTo>
                <a:lnTo>
                  <a:pt x="6471613" y="5794145"/>
                </a:lnTo>
                <a:lnTo>
                  <a:pt x="0" y="5794145"/>
                </a:lnTo>
                <a:lnTo>
                  <a:pt x="0" y="0"/>
                </a:lnTo>
                <a:close/>
              </a:path>
            </a:pathLst>
          </a:custGeom>
          <a:blipFill>
            <a:blip r:embed="rId5">
              <a:alphaModFix amt="19999"/>
            </a:blip>
            <a:stretch>
              <a:fillRect l="-11364" t="-16905" r="-14145" b="-29503"/>
            </a:stretch>
          </a:blipFill>
        </p:spPr>
      </p:sp>
      <p:sp>
        <p:nvSpPr>
          <p:cNvPr id="27" name="TextBox 27"/>
          <p:cNvSpPr txBox="1"/>
          <p:nvPr/>
        </p:nvSpPr>
        <p:spPr>
          <a:xfrm>
            <a:off x="1028700" y="4341240"/>
            <a:ext cx="8728969" cy="1378585"/>
          </a:xfrm>
          <a:prstGeom prst="rect">
            <a:avLst/>
          </a:prstGeom>
        </p:spPr>
        <p:txBody>
          <a:bodyPr lIns="0" tIns="0" rIns="0" bIns="0" rtlCol="0" anchor="t">
            <a:spAutoFit/>
          </a:bodyPr>
          <a:lstStyle/>
          <a:p>
            <a:pPr algn="l">
              <a:lnSpc>
                <a:spcPts val="10400"/>
              </a:lnSpc>
            </a:pPr>
            <a:r>
              <a:rPr lang="en-US" sz="10400" b="1">
                <a:solidFill>
                  <a:srgbClr val="003264"/>
                </a:solidFill>
                <a:latin typeface="Montserrat Bold"/>
                <a:ea typeface="Montserrat Bold"/>
                <a:cs typeface="Montserrat Bold"/>
                <a:sym typeface="Montserrat Bold"/>
              </a:rPr>
              <a:t>GRACIAS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1543" y="3996588"/>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7082858" y="4253047"/>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2244940" y="4156906"/>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5040489" y="2407111"/>
            <a:ext cx="9078556" cy="857310"/>
          </a:xfrm>
          <a:prstGeom prst="rect">
            <a:avLst/>
          </a:prstGeom>
        </p:spPr>
        <p:txBody>
          <a:bodyPr lIns="0" tIns="0" rIns="0" bIns="0" rtlCol="0" anchor="t">
            <a:spAutoFit/>
          </a:bodyPr>
          <a:lstStyle/>
          <a:p>
            <a:pPr algn="l">
              <a:lnSpc>
                <a:spcPts val="6719"/>
              </a:lnSpc>
            </a:pPr>
            <a:r>
              <a:rPr lang="en-US" sz="5599">
                <a:solidFill>
                  <a:srgbClr val="003264"/>
                </a:solidFill>
                <a:latin typeface="Fira Sans"/>
                <a:ea typeface="Fira Sans"/>
                <a:cs typeface="Fira Sans"/>
                <a:sym typeface="Fira Sans"/>
              </a:rPr>
              <a:t>Equipo de investigación </a:t>
            </a:r>
          </a:p>
        </p:txBody>
      </p:sp>
      <p:sp>
        <p:nvSpPr>
          <p:cNvPr id="6" name="TextBox 6"/>
          <p:cNvSpPr txBox="1"/>
          <p:nvPr/>
        </p:nvSpPr>
        <p:spPr>
          <a:xfrm>
            <a:off x="3088307" y="8005838"/>
            <a:ext cx="1734681" cy="362010"/>
          </a:xfrm>
          <a:prstGeom prst="rect">
            <a:avLst/>
          </a:prstGeom>
        </p:spPr>
        <p:txBody>
          <a:bodyPr lIns="0" tIns="0" rIns="0" bIns="0" rtlCol="0" anchor="t">
            <a:spAutoFit/>
          </a:bodyPr>
          <a:lstStyle/>
          <a:p>
            <a:pPr algn="ctr">
              <a:lnSpc>
                <a:spcPts val="2879"/>
              </a:lnSpc>
              <a:spcBef>
                <a:spcPct val="0"/>
              </a:spcBef>
            </a:pPr>
            <a:r>
              <a:rPr lang="en-US" sz="2400">
                <a:solidFill>
                  <a:srgbClr val="003264"/>
                </a:solidFill>
                <a:latin typeface="Fira Sans"/>
                <a:ea typeface="Fira Sans"/>
                <a:cs typeface="Fira Sans"/>
                <a:sym typeface="Fira Sans"/>
              </a:rPr>
              <a:t>Integrante 1 </a:t>
            </a:r>
          </a:p>
        </p:txBody>
      </p:sp>
      <p:sp>
        <p:nvSpPr>
          <p:cNvPr id="7" name="TextBox 7"/>
          <p:cNvSpPr txBox="1"/>
          <p:nvPr/>
        </p:nvSpPr>
        <p:spPr>
          <a:xfrm>
            <a:off x="8080157" y="8186843"/>
            <a:ext cx="1753612" cy="362010"/>
          </a:xfrm>
          <a:prstGeom prst="rect">
            <a:avLst/>
          </a:prstGeom>
        </p:spPr>
        <p:txBody>
          <a:bodyPr lIns="0" tIns="0" rIns="0" bIns="0" rtlCol="0" anchor="t">
            <a:spAutoFit/>
          </a:bodyPr>
          <a:lstStyle/>
          <a:p>
            <a:pPr algn="ctr">
              <a:lnSpc>
                <a:spcPts val="2879"/>
              </a:lnSpc>
              <a:spcBef>
                <a:spcPct val="0"/>
              </a:spcBef>
            </a:pPr>
            <a:r>
              <a:rPr lang="en-US" sz="2400">
                <a:solidFill>
                  <a:srgbClr val="003264"/>
                </a:solidFill>
                <a:latin typeface="Fira Sans"/>
                <a:ea typeface="Fira Sans"/>
                <a:cs typeface="Fira Sans"/>
                <a:sym typeface="Fira Sans"/>
              </a:rPr>
              <a:t>Integrante 2 </a:t>
            </a:r>
          </a:p>
        </p:txBody>
      </p:sp>
      <p:sp>
        <p:nvSpPr>
          <p:cNvPr id="8" name="TextBox 8"/>
          <p:cNvSpPr txBox="1"/>
          <p:nvPr/>
        </p:nvSpPr>
        <p:spPr>
          <a:xfrm>
            <a:off x="13241614" y="8111388"/>
            <a:ext cx="1754862" cy="362010"/>
          </a:xfrm>
          <a:prstGeom prst="rect">
            <a:avLst/>
          </a:prstGeom>
        </p:spPr>
        <p:txBody>
          <a:bodyPr lIns="0" tIns="0" rIns="0" bIns="0" rtlCol="0" anchor="t">
            <a:spAutoFit/>
          </a:bodyPr>
          <a:lstStyle/>
          <a:p>
            <a:pPr algn="ctr">
              <a:lnSpc>
                <a:spcPts val="2879"/>
              </a:lnSpc>
              <a:spcBef>
                <a:spcPct val="0"/>
              </a:spcBef>
            </a:pPr>
            <a:r>
              <a:rPr lang="en-US" sz="2400">
                <a:solidFill>
                  <a:srgbClr val="003264"/>
                </a:solidFill>
                <a:latin typeface="Fira Sans"/>
                <a:ea typeface="Fira Sans"/>
                <a:cs typeface="Fira Sans"/>
                <a:sym typeface="Fira Sans"/>
              </a:rPr>
              <a:t>Integrante 3 </a:t>
            </a:r>
          </a:p>
        </p:txBody>
      </p:sp>
      <p:sp>
        <p:nvSpPr>
          <p:cNvPr id="9" name="Freeform 9"/>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9">
              <a:alphaModFix amt="34000"/>
            </a:blip>
            <a:stretch>
              <a:fillRect l="-9872" t="-2799" r="-17829" b="-2290"/>
            </a:stretch>
          </a:blipFill>
        </p:spPr>
      </p:sp>
      <p:sp>
        <p:nvSpPr>
          <p:cNvPr id="10" name="Freeform 10"/>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10"/>
            <a:stretch>
              <a:fillRect/>
            </a:stretch>
          </a:blipFill>
        </p:spPr>
      </p:sp>
      <p:grpSp>
        <p:nvGrpSpPr>
          <p:cNvPr id="11" name="Group 11"/>
          <p:cNvGrpSpPr/>
          <p:nvPr/>
        </p:nvGrpSpPr>
        <p:grpSpPr>
          <a:xfrm>
            <a:off x="-146958" y="1074479"/>
            <a:ext cx="2916769" cy="794499"/>
            <a:chOff x="0" y="0"/>
            <a:chExt cx="3889025" cy="1059332"/>
          </a:xfrm>
        </p:grpSpPr>
        <p:sp>
          <p:nvSpPr>
            <p:cNvPr id="12" name="TextBox 12"/>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13" name="TextBox 13"/>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2600" y="1756764"/>
            <a:ext cx="16461776" cy="7716478"/>
          </a:xfrm>
          <a:custGeom>
            <a:avLst/>
            <a:gdLst/>
            <a:ahLst/>
            <a:cxnLst/>
            <a:rect l="l" t="t" r="r" b="b"/>
            <a:pathLst>
              <a:path w="16461776" h="7716478">
                <a:moveTo>
                  <a:pt x="0" y="0"/>
                </a:moveTo>
                <a:lnTo>
                  <a:pt x="16461776" y="0"/>
                </a:lnTo>
                <a:lnTo>
                  <a:pt x="16461776" y="7716478"/>
                </a:lnTo>
                <a:lnTo>
                  <a:pt x="0" y="77164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4101826" y="442263"/>
            <a:ext cx="9973663" cy="857310"/>
          </a:xfrm>
          <a:prstGeom prst="rect">
            <a:avLst/>
          </a:prstGeom>
        </p:spPr>
        <p:txBody>
          <a:bodyPr lIns="0" tIns="0" rIns="0" bIns="0" rtlCol="0" anchor="t">
            <a:spAutoFit/>
          </a:bodyPr>
          <a:lstStyle/>
          <a:p>
            <a:pPr algn="l">
              <a:lnSpc>
                <a:spcPts val="6719"/>
              </a:lnSpc>
            </a:pPr>
            <a:r>
              <a:rPr lang="en-US" sz="5599">
                <a:solidFill>
                  <a:srgbClr val="003264"/>
                </a:solidFill>
                <a:latin typeface="Fira Sans"/>
                <a:ea typeface="Fira Sans"/>
                <a:cs typeface="Fira Sans"/>
                <a:sym typeface="Fira Sans"/>
              </a:rPr>
              <a:t>Identificación del problema </a:t>
            </a:r>
          </a:p>
        </p:txBody>
      </p:sp>
      <p:sp>
        <p:nvSpPr>
          <p:cNvPr id="4" name="TextBox 4"/>
          <p:cNvSpPr txBox="1"/>
          <p:nvPr/>
        </p:nvSpPr>
        <p:spPr>
          <a:xfrm>
            <a:off x="2141167" y="3322800"/>
            <a:ext cx="5355150" cy="424875"/>
          </a:xfrm>
          <a:prstGeom prst="rect">
            <a:avLst/>
          </a:prstGeom>
        </p:spPr>
        <p:txBody>
          <a:bodyPr lIns="0" tIns="0" rIns="0" bIns="0" rtlCol="0" anchor="t">
            <a:spAutoFit/>
          </a:bodyPr>
          <a:lstStyle/>
          <a:p>
            <a:pPr algn="r">
              <a:lnSpc>
                <a:spcPts val="3600"/>
              </a:lnSpc>
            </a:pPr>
            <a:r>
              <a:rPr lang="en-US" sz="3000" b="1">
                <a:solidFill>
                  <a:srgbClr val="003264"/>
                </a:solidFill>
                <a:latin typeface="Fira Sans Medium"/>
                <a:ea typeface="Fira Sans Medium"/>
                <a:cs typeface="Fira Sans Medium"/>
                <a:sym typeface="Fira Sans Medium"/>
              </a:rPr>
              <a:t>Jupiter</a:t>
            </a:r>
          </a:p>
        </p:txBody>
      </p:sp>
      <p:sp>
        <p:nvSpPr>
          <p:cNvPr id="5" name="TextBox 5"/>
          <p:cNvSpPr txBox="1"/>
          <p:nvPr/>
        </p:nvSpPr>
        <p:spPr>
          <a:xfrm>
            <a:off x="2141167" y="3764825"/>
            <a:ext cx="5355150" cy="4939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Jupiter is the biggest planet of them</a:t>
            </a:r>
          </a:p>
        </p:txBody>
      </p:sp>
      <p:sp>
        <p:nvSpPr>
          <p:cNvPr id="6" name="TextBox 6"/>
          <p:cNvSpPr txBox="1"/>
          <p:nvPr/>
        </p:nvSpPr>
        <p:spPr>
          <a:xfrm>
            <a:off x="2141167" y="5770774"/>
            <a:ext cx="5355150" cy="424875"/>
          </a:xfrm>
          <a:prstGeom prst="rect">
            <a:avLst/>
          </a:prstGeom>
        </p:spPr>
        <p:txBody>
          <a:bodyPr lIns="0" tIns="0" rIns="0" bIns="0" rtlCol="0" anchor="t">
            <a:spAutoFit/>
          </a:bodyPr>
          <a:lstStyle/>
          <a:p>
            <a:pPr algn="r">
              <a:lnSpc>
                <a:spcPts val="3600"/>
              </a:lnSpc>
            </a:pPr>
            <a:r>
              <a:rPr lang="en-US" sz="3000" b="1">
                <a:solidFill>
                  <a:srgbClr val="003264"/>
                </a:solidFill>
                <a:latin typeface="Fira Sans Medium"/>
                <a:ea typeface="Fira Sans Medium"/>
                <a:cs typeface="Fira Sans Medium"/>
                <a:sym typeface="Fira Sans Medium"/>
              </a:rPr>
              <a:t>Mars</a:t>
            </a:r>
          </a:p>
        </p:txBody>
      </p:sp>
      <p:sp>
        <p:nvSpPr>
          <p:cNvPr id="7" name="TextBox 7"/>
          <p:cNvSpPr txBox="1"/>
          <p:nvPr/>
        </p:nvSpPr>
        <p:spPr>
          <a:xfrm>
            <a:off x="2141167" y="6213017"/>
            <a:ext cx="5355150" cy="4939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Despite being red, Mars is cold</a:t>
            </a:r>
          </a:p>
        </p:txBody>
      </p:sp>
      <p:sp>
        <p:nvSpPr>
          <p:cNvPr id="8" name="TextBox 8"/>
          <p:cNvSpPr txBox="1"/>
          <p:nvPr/>
        </p:nvSpPr>
        <p:spPr>
          <a:xfrm>
            <a:off x="2141191" y="8297348"/>
            <a:ext cx="5355150" cy="424875"/>
          </a:xfrm>
          <a:prstGeom prst="rect">
            <a:avLst/>
          </a:prstGeom>
        </p:spPr>
        <p:txBody>
          <a:bodyPr lIns="0" tIns="0" rIns="0" bIns="0" rtlCol="0" anchor="t">
            <a:spAutoFit/>
          </a:bodyPr>
          <a:lstStyle/>
          <a:p>
            <a:pPr algn="r">
              <a:lnSpc>
                <a:spcPts val="3600"/>
              </a:lnSpc>
            </a:pPr>
            <a:r>
              <a:rPr lang="en-US" sz="3000" b="1">
                <a:solidFill>
                  <a:srgbClr val="003264"/>
                </a:solidFill>
                <a:latin typeface="Fira Sans Medium"/>
                <a:ea typeface="Fira Sans Medium"/>
                <a:cs typeface="Fira Sans Medium"/>
                <a:sym typeface="Fira Sans Medium"/>
              </a:rPr>
              <a:t>Earth</a:t>
            </a:r>
          </a:p>
        </p:txBody>
      </p:sp>
      <p:sp>
        <p:nvSpPr>
          <p:cNvPr id="9" name="TextBox 9"/>
          <p:cNvSpPr txBox="1"/>
          <p:nvPr/>
        </p:nvSpPr>
        <p:spPr>
          <a:xfrm>
            <a:off x="2141167" y="8739575"/>
            <a:ext cx="5355150" cy="4939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Earth is the third planet from the Sun</a:t>
            </a:r>
          </a:p>
        </p:txBody>
      </p:sp>
      <p:sp>
        <p:nvSpPr>
          <p:cNvPr id="10" name="TextBox 10"/>
          <p:cNvSpPr txBox="1"/>
          <p:nvPr/>
        </p:nvSpPr>
        <p:spPr>
          <a:xfrm>
            <a:off x="12482617" y="2066276"/>
            <a:ext cx="5355150" cy="424875"/>
          </a:xfrm>
          <a:prstGeom prst="rect">
            <a:avLst/>
          </a:prstGeom>
        </p:spPr>
        <p:txBody>
          <a:bodyPr lIns="0" tIns="0" rIns="0" bIns="0" rtlCol="0" anchor="t">
            <a:spAutoFit/>
          </a:bodyPr>
          <a:lstStyle/>
          <a:p>
            <a:pPr algn="l">
              <a:lnSpc>
                <a:spcPts val="3600"/>
              </a:lnSpc>
            </a:pPr>
            <a:r>
              <a:rPr lang="en-US" sz="3000" b="1">
                <a:solidFill>
                  <a:srgbClr val="003264"/>
                </a:solidFill>
                <a:latin typeface="Fira Sans Medium"/>
                <a:ea typeface="Fira Sans Medium"/>
                <a:cs typeface="Fira Sans Medium"/>
                <a:sym typeface="Fira Sans Medium"/>
              </a:rPr>
              <a:t>Saturn</a:t>
            </a:r>
          </a:p>
        </p:txBody>
      </p:sp>
      <p:sp>
        <p:nvSpPr>
          <p:cNvPr id="11" name="TextBox 11"/>
          <p:cNvSpPr txBox="1"/>
          <p:nvPr/>
        </p:nvSpPr>
        <p:spPr>
          <a:xfrm>
            <a:off x="12482617" y="2508317"/>
            <a:ext cx="5355150" cy="493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It’s a gas giant and has several rings</a:t>
            </a:r>
          </a:p>
        </p:txBody>
      </p:sp>
      <p:sp>
        <p:nvSpPr>
          <p:cNvPr id="12" name="TextBox 12"/>
          <p:cNvSpPr txBox="1"/>
          <p:nvPr/>
        </p:nvSpPr>
        <p:spPr>
          <a:xfrm>
            <a:off x="12482617" y="4549124"/>
            <a:ext cx="5355150" cy="424875"/>
          </a:xfrm>
          <a:prstGeom prst="rect">
            <a:avLst/>
          </a:prstGeom>
        </p:spPr>
        <p:txBody>
          <a:bodyPr lIns="0" tIns="0" rIns="0" bIns="0" rtlCol="0" anchor="t">
            <a:spAutoFit/>
          </a:bodyPr>
          <a:lstStyle/>
          <a:p>
            <a:pPr algn="l">
              <a:lnSpc>
                <a:spcPts val="3600"/>
              </a:lnSpc>
            </a:pPr>
            <a:r>
              <a:rPr lang="en-US" sz="3000" b="1">
                <a:solidFill>
                  <a:srgbClr val="003264"/>
                </a:solidFill>
                <a:latin typeface="Fira Sans Medium"/>
                <a:ea typeface="Fira Sans Medium"/>
                <a:cs typeface="Fira Sans Medium"/>
                <a:sym typeface="Fira Sans Medium"/>
              </a:rPr>
              <a:t>Neptune</a:t>
            </a:r>
          </a:p>
        </p:txBody>
      </p:sp>
      <p:sp>
        <p:nvSpPr>
          <p:cNvPr id="13" name="TextBox 13"/>
          <p:cNvSpPr txBox="1"/>
          <p:nvPr/>
        </p:nvSpPr>
        <p:spPr>
          <a:xfrm>
            <a:off x="12482617" y="4991351"/>
            <a:ext cx="5355150" cy="493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It’s the farthest planet from the Sun</a:t>
            </a:r>
          </a:p>
        </p:txBody>
      </p:sp>
      <p:sp>
        <p:nvSpPr>
          <p:cNvPr id="14" name="TextBox 14"/>
          <p:cNvSpPr txBox="1"/>
          <p:nvPr/>
        </p:nvSpPr>
        <p:spPr>
          <a:xfrm>
            <a:off x="12482641" y="7032174"/>
            <a:ext cx="5355150" cy="424875"/>
          </a:xfrm>
          <a:prstGeom prst="rect">
            <a:avLst/>
          </a:prstGeom>
        </p:spPr>
        <p:txBody>
          <a:bodyPr lIns="0" tIns="0" rIns="0" bIns="0" rtlCol="0" anchor="t">
            <a:spAutoFit/>
          </a:bodyPr>
          <a:lstStyle/>
          <a:p>
            <a:pPr algn="l">
              <a:lnSpc>
                <a:spcPts val="3600"/>
              </a:lnSpc>
            </a:pPr>
            <a:r>
              <a:rPr lang="en-US" sz="3000" b="1">
                <a:solidFill>
                  <a:srgbClr val="003264"/>
                </a:solidFill>
                <a:latin typeface="Fira Sans Medium"/>
                <a:ea typeface="Fira Sans Medium"/>
                <a:cs typeface="Fira Sans Medium"/>
                <a:sym typeface="Fira Sans Medium"/>
              </a:rPr>
              <a:t>Mercury</a:t>
            </a:r>
          </a:p>
        </p:txBody>
      </p:sp>
      <p:sp>
        <p:nvSpPr>
          <p:cNvPr id="15" name="TextBox 15"/>
          <p:cNvSpPr txBox="1"/>
          <p:nvPr/>
        </p:nvSpPr>
        <p:spPr>
          <a:xfrm>
            <a:off x="12482617" y="7474417"/>
            <a:ext cx="5355150" cy="4939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It’s the closest planet from the Sun</a:t>
            </a:r>
          </a:p>
        </p:txBody>
      </p:sp>
      <p:sp>
        <p:nvSpPr>
          <p:cNvPr id="16" name="Freeform 16"/>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5">
              <a:alphaModFix amt="34000"/>
            </a:blip>
            <a:stretch>
              <a:fillRect l="-9872" t="-2799" r="-17829" b="-2290"/>
            </a:stretch>
          </a:blipFill>
        </p:spPr>
      </p:sp>
      <p:sp>
        <p:nvSpPr>
          <p:cNvPr id="17" name="Freeform 17"/>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6"/>
            <a:stretch>
              <a:fillRect/>
            </a:stretch>
          </a:blipFill>
        </p:spPr>
      </p:sp>
      <p:grpSp>
        <p:nvGrpSpPr>
          <p:cNvPr id="18" name="Group 18"/>
          <p:cNvGrpSpPr/>
          <p:nvPr/>
        </p:nvGrpSpPr>
        <p:grpSpPr>
          <a:xfrm>
            <a:off x="-146958" y="1074479"/>
            <a:ext cx="2916769" cy="794499"/>
            <a:chOff x="0" y="0"/>
            <a:chExt cx="3889025" cy="1059332"/>
          </a:xfrm>
        </p:grpSpPr>
        <p:sp>
          <p:nvSpPr>
            <p:cNvPr id="19" name="TextBox 19"/>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20" name="TextBox 20"/>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01826" y="442263"/>
            <a:ext cx="9973663" cy="857310"/>
          </a:xfrm>
          <a:prstGeom prst="rect">
            <a:avLst/>
          </a:prstGeom>
        </p:spPr>
        <p:txBody>
          <a:bodyPr lIns="0" tIns="0" rIns="0" bIns="0" rtlCol="0" anchor="t">
            <a:spAutoFit/>
          </a:bodyPr>
          <a:lstStyle/>
          <a:p>
            <a:pPr algn="l">
              <a:lnSpc>
                <a:spcPts val="6719"/>
              </a:lnSpc>
            </a:pPr>
            <a:r>
              <a:rPr lang="en-US" sz="5599">
                <a:solidFill>
                  <a:srgbClr val="003264"/>
                </a:solidFill>
                <a:latin typeface="Fira Sans"/>
                <a:ea typeface="Fira Sans"/>
                <a:cs typeface="Fira Sans"/>
                <a:sym typeface="Fira Sans"/>
              </a:rPr>
              <a:t>Identificación del problema </a:t>
            </a:r>
          </a:p>
        </p:txBody>
      </p:sp>
      <p:sp>
        <p:nvSpPr>
          <p:cNvPr id="3" name="TextBox 3"/>
          <p:cNvSpPr txBox="1"/>
          <p:nvPr/>
        </p:nvSpPr>
        <p:spPr>
          <a:xfrm>
            <a:off x="2233701" y="2495643"/>
            <a:ext cx="14564488" cy="6668333"/>
          </a:xfrm>
          <a:prstGeom prst="rect">
            <a:avLst/>
          </a:prstGeom>
        </p:spPr>
        <p:txBody>
          <a:bodyPr lIns="0" tIns="0" rIns="0" bIns="0" rtlCol="0" anchor="t">
            <a:spAutoFit/>
          </a:bodyPr>
          <a:lstStyle/>
          <a:p>
            <a:pPr algn="l">
              <a:lnSpc>
                <a:spcPts val="3766"/>
              </a:lnSpc>
            </a:pPr>
            <a:r>
              <a:rPr lang="en-US" sz="3138">
                <a:solidFill>
                  <a:srgbClr val="003264"/>
                </a:solidFill>
                <a:latin typeface="Fira Sans"/>
                <a:ea typeface="Fira Sans"/>
                <a:cs typeface="Fira Sans"/>
                <a:sym typeface="Fira Sans"/>
              </a:rPr>
              <a:t>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ipsumlorem ipsum lolorem ipsumloremrem ipsumlorem ipsumlorem ipsumlorem ipsumlorem ipsumlorem ipsumlorem ipsumlorem ipsumlorem ipsumlorem ipsumlorem ipsumlorem ipsumlorem ipsumlorem ipsumlorem ipsumlorem ipsumlorem ipsumlorem ipsumlorem ipsumlorem ipsumlorem ipsumlorem ipsumlorem ipsumlorem ipsumlorem ipsum</a:t>
            </a:r>
          </a:p>
        </p:txBody>
      </p:sp>
      <p:sp>
        <p:nvSpPr>
          <p:cNvPr id="4" name="Freeform 4"/>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3">
              <a:alphaModFix amt="34000"/>
            </a:blip>
            <a:stretch>
              <a:fillRect l="-9872" t="-2799" r="-17829" b="-2290"/>
            </a:stretch>
          </a:blipFill>
        </p:spPr>
      </p:sp>
      <p:sp>
        <p:nvSpPr>
          <p:cNvPr id="5" name="Freeform 5"/>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4"/>
            <a:stretch>
              <a:fillRect/>
            </a:stretch>
          </a:blipFill>
        </p:spPr>
      </p:sp>
      <p:grpSp>
        <p:nvGrpSpPr>
          <p:cNvPr id="6" name="Group 6"/>
          <p:cNvGrpSpPr/>
          <p:nvPr/>
        </p:nvGrpSpPr>
        <p:grpSpPr>
          <a:xfrm>
            <a:off x="-146958" y="1074479"/>
            <a:ext cx="2916769" cy="794499"/>
            <a:chOff x="0" y="0"/>
            <a:chExt cx="3889025" cy="1059332"/>
          </a:xfrm>
        </p:grpSpPr>
        <p:sp>
          <p:nvSpPr>
            <p:cNvPr id="7" name="TextBox 7"/>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8" name="TextBox 8"/>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70888" y="1079898"/>
            <a:ext cx="6112396" cy="8127236"/>
          </a:xfrm>
          <a:custGeom>
            <a:avLst/>
            <a:gdLst/>
            <a:ahLst/>
            <a:cxnLst/>
            <a:rect l="l" t="t" r="r" b="b"/>
            <a:pathLst>
              <a:path w="6112396" h="8127236">
                <a:moveTo>
                  <a:pt x="0" y="0"/>
                </a:moveTo>
                <a:lnTo>
                  <a:pt x="6112396" y="0"/>
                </a:lnTo>
                <a:lnTo>
                  <a:pt x="6112396" y="8127236"/>
                </a:lnTo>
                <a:lnTo>
                  <a:pt x="0" y="81272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05825" y="4710133"/>
            <a:ext cx="4273350" cy="857310"/>
          </a:xfrm>
          <a:prstGeom prst="rect">
            <a:avLst/>
          </a:prstGeom>
        </p:spPr>
        <p:txBody>
          <a:bodyPr lIns="0" tIns="0" rIns="0" bIns="0" rtlCol="0" anchor="t">
            <a:spAutoFit/>
          </a:bodyPr>
          <a:lstStyle/>
          <a:p>
            <a:pPr algn="ctr">
              <a:lnSpc>
                <a:spcPts val="6719"/>
              </a:lnSpc>
            </a:pPr>
            <a:r>
              <a:rPr lang="en-US" sz="5599" b="1">
                <a:solidFill>
                  <a:srgbClr val="003264"/>
                </a:solidFill>
                <a:latin typeface="Fira Sans Medium"/>
                <a:ea typeface="Fira Sans Medium"/>
                <a:cs typeface="Fira Sans Medium"/>
                <a:sym typeface="Fira Sans Medium"/>
              </a:rPr>
              <a:t>Objetivos </a:t>
            </a:r>
          </a:p>
        </p:txBody>
      </p:sp>
      <p:sp>
        <p:nvSpPr>
          <p:cNvPr id="4" name="TextBox 4"/>
          <p:cNvSpPr txBox="1"/>
          <p:nvPr/>
        </p:nvSpPr>
        <p:spPr>
          <a:xfrm>
            <a:off x="12108575" y="1552300"/>
            <a:ext cx="4642350" cy="556125"/>
          </a:xfrm>
          <a:prstGeom prst="rect">
            <a:avLst/>
          </a:prstGeom>
        </p:spPr>
        <p:txBody>
          <a:bodyPr lIns="0" tIns="0" rIns="0" bIns="0" rtlCol="0" anchor="t">
            <a:spAutoFit/>
          </a:bodyPr>
          <a:lstStyle/>
          <a:p>
            <a:pPr algn="l">
              <a:lnSpc>
                <a:spcPts val="5520"/>
              </a:lnSpc>
            </a:pPr>
            <a:r>
              <a:rPr lang="en-US" sz="4600">
                <a:solidFill>
                  <a:srgbClr val="CCCCCC"/>
                </a:solidFill>
                <a:latin typeface="Arimo"/>
                <a:ea typeface="Arimo"/>
                <a:cs typeface="Arimo"/>
                <a:sym typeface="Arimo"/>
              </a:rPr>
              <a:t>01</a:t>
            </a:r>
          </a:p>
        </p:txBody>
      </p:sp>
      <p:sp>
        <p:nvSpPr>
          <p:cNvPr id="5" name="TextBox 5"/>
          <p:cNvSpPr txBox="1"/>
          <p:nvPr/>
        </p:nvSpPr>
        <p:spPr>
          <a:xfrm>
            <a:off x="12108589" y="2267675"/>
            <a:ext cx="4642350" cy="7291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Saturn is a gas giant and has several rings</a:t>
            </a:r>
          </a:p>
        </p:txBody>
      </p:sp>
      <p:sp>
        <p:nvSpPr>
          <p:cNvPr id="6" name="TextBox 6"/>
          <p:cNvSpPr txBox="1"/>
          <p:nvPr/>
        </p:nvSpPr>
        <p:spPr>
          <a:xfrm>
            <a:off x="12108589" y="3591050"/>
            <a:ext cx="4642350" cy="556125"/>
          </a:xfrm>
          <a:prstGeom prst="rect">
            <a:avLst/>
          </a:prstGeom>
        </p:spPr>
        <p:txBody>
          <a:bodyPr lIns="0" tIns="0" rIns="0" bIns="0" rtlCol="0" anchor="t">
            <a:spAutoFit/>
          </a:bodyPr>
          <a:lstStyle/>
          <a:p>
            <a:pPr algn="l">
              <a:lnSpc>
                <a:spcPts val="5520"/>
              </a:lnSpc>
            </a:pPr>
            <a:r>
              <a:rPr lang="en-US" sz="4600">
                <a:solidFill>
                  <a:srgbClr val="30475E"/>
                </a:solidFill>
                <a:latin typeface="Arimo"/>
                <a:ea typeface="Arimo"/>
                <a:cs typeface="Arimo"/>
                <a:sym typeface="Arimo"/>
              </a:rPr>
              <a:t>02</a:t>
            </a:r>
          </a:p>
        </p:txBody>
      </p:sp>
      <p:sp>
        <p:nvSpPr>
          <p:cNvPr id="7" name="TextBox 7"/>
          <p:cNvSpPr txBox="1"/>
          <p:nvPr/>
        </p:nvSpPr>
        <p:spPr>
          <a:xfrm>
            <a:off x="12108589" y="4330033"/>
            <a:ext cx="4642350" cy="7291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Despite being red, this planet is actually a cold place</a:t>
            </a:r>
          </a:p>
        </p:txBody>
      </p:sp>
      <p:sp>
        <p:nvSpPr>
          <p:cNvPr id="8" name="TextBox 8"/>
          <p:cNvSpPr txBox="1"/>
          <p:nvPr/>
        </p:nvSpPr>
        <p:spPr>
          <a:xfrm>
            <a:off x="12108589" y="5586050"/>
            <a:ext cx="4642350" cy="556125"/>
          </a:xfrm>
          <a:prstGeom prst="rect">
            <a:avLst/>
          </a:prstGeom>
        </p:spPr>
        <p:txBody>
          <a:bodyPr lIns="0" tIns="0" rIns="0" bIns="0" rtlCol="0" anchor="t">
            <a:spAutoFit/>
          </a:bodyPr>
          <a:lstStyle/>
          <a:p>
            <a:pPr algn="l">
              <a:lnSpc>
                <a:spcPts val="5520"/>
              </a:lnSpc>
            </a:pPr>
            <a:r>
              <a:rPr lang="en-US" sz="4600">
                <a:solidFill>
                  <a:srgbClr val="F2A365"/>
                </a:solidFill>
                <a:latin typeface="Arimo"/>
                <a:ea typeface="Arimo"/>
                <a:cs typeface="Arimo"/>
                <a:sym typeface="Arimo"/>
              </a:rPr>
              <a:t>03</a:t>
            </a:r>
          </a:p>
        </p:txBody>
      </p:sp>
      <p:sp>
        <p:nvSpPr>
          <p:cNvPr id="9" name="TextBox 9"/>
          <p:cNvSpPr txBox="1"/>
          <p:nvPr/>
        </p:nvSpPr>
        <p:spPr>
          <a:xfrm>
            <a:off x="12108589" y="6325025"/>
            <a:ext cx="4642350" cy="7291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Mercury is the closest planet from the Sun</a:t>
            </a:r>
          </a:p>
        </p:txBody>
      </p:sp>
      <p:sp>
        <p:nvSpPr>
          <p:cNvPr id="10" name="TextBox 10"/>
          <p:cNvSpPr txBox="1"/>
          <p:nvPr/>
        </p:nvSpPr>
        <p:spPr>
          <a:xfrm>
            <a:off x="12108575" y="7581050"/>
            <a:ext cx="4642350" cy="556125"/>
          </a:xfrm>
          <a:prstGeom prst="rect">
            <a:avLst/>
          </a:prstGeom>
        </p:spPr>
        <p:txBody>
          <a:bodyPr lIns="0" tIns="0" rIns="0" bIns="0" rtlCol="0" anchor="t">
            <a:spAutoFit/>
          </a:bodyPr>
          <a:lstStyle/>
          <a:p>
            <a:pPr algn="l">
              <a:lnSpc>
                <a:spcPts val="5520"/>
              </a:lnSpc>
            </a:pPr>
            <a:r>
              <a:rPr lang="en-US" sz="4600">
                <a:solidFill>
                  <a:srgbClr val="222831"/>
                </a:solidFill>
                <a:latin typeface="Arimo"/>
                <a:ea typeface="Arimo"/>
                <a:cs typeface="Arimo"/>
                <a:sym typeface="Arimo"/>
              </a:rPr>
              <a:t>04</a:t>
            </a:r>
          </a:p>
        </p:txBody>
      </p:sp>
      <p:sp>
        <p:nvSpPr>
          <p:cNvPr id="11" name="TextBox 11"/>
          <p:cNvSpPr txBox="1"/>
          <p:nvPr/>
        </p:nvSpPr>
        <p:spPr>
          <a:xfrm>
            <a:off x="12108589" y="8320075"/>
            <a:ext cx="4642350" cy="7291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Neptune is the farthest planet from the Sun</a:t>
            </a:r>
          </a:p>
        </p:txBody>
      </p:sp>
      <p:sp>
        <p:nvSpPr>
          <p:cNvPr id="12" name="AutoShape 12"/>
          <p:cNvSpPr/>
          <p:nvPr/>
        </p:nvSpPr>
        <p:spPr>
          <a:xfrm rot="106582">
            <a:off x="12148977" y="2176250"/>
            <a:ext cx="614545" cy="0"/>
          </a:xfrm>
          <a:prstGeom prst="line">
            <a:avLst/>
          </a:prstGeom>
          <a:ln w="9525" cap="rnd">
            <a:solidFill>
              <a:srgbClr val="434343"/>
            </a:solidFill>
            <a:prstDash val="solid"/>
            <a:headEnd type="none" w="sm" len="sm"/>
            <a:tailEnd type="none" w="sm" len="sm"/>
          </a:ln>
        </p:spPr>
      </p:sp>
      <p:sp>
        <p:nvSpPr>
          <p:cNvPr id="13" name="AutoShape 13"/>
          <p:cNvSpPr/>
          <p:nvPr/>
        </p:nvSpPr>
        <p:spPr>
          <a:xfrm rot="106582">
            <a:off x="12148977" y="4238600"/>
            <a:ext cx="614545" cy="0"/>
          </a:xfrm>
          <a:prstGeom prst="line">
            <a:avLst/>
          </a:prstGeom>
          <a:ln w="9525" cap="rnd">
            <a:solidFill>
              <a:srgbClr val="595959"/>
            </a:solidFill>
            <a:prstDash val="solid"/>
            <a:headEnd type="none" w="sm" len="sm"/>
            <a:tailEnd type="none" w="sm" len="sm"/>
          </a:ln>
        </p:spPr>
      </p:sp>
      <p:sp>
        <p:nvSpPr>
          <p:cNvPr id="14" name="AutoShape 14"/>
          <p:cNvSpPr/>
          <p:nvPr/>
        </p:nvSpPr>
        <p:spPr>
          <a:xfrm rot="106582">
            <a:off x="12148977" y="6233600"/>
            <a:ext cx="614545" cy="0"/>
          </a:xfrm>
          <a:prstGeom prst="line">
            <a:avLst/>
          </a:prstGeom>
          <a:ln w="9525" cap="rnd">
            <a:solidFill>
              <a:srgbClr val="595959"/>
            </a:solidFill>
            <a:prstDash val="solid"/>
            <a:headEnd type="none" w="sm" len="sm"/>
            <a:tailEnd type="none" w="sm" len="sm"/>
          </a:ln>
        </p:spPr>
      </p:sp>
      <p:sp>
        <p:nvSpPr>
          <p:cNvPr id="15" name="AutoShape 15"/>
          <p:cNvSpPr/>
          <p:nvPr/>
        </p:nvSpPr>
        <p:spPr>
          <a:xfrm rot="106582">
            <a:off x="12148977" y="8228600"/>
            <a:ext cx="614545" cy="0"/>
          </a:xfrm>
          <a:prstGeom prst="line">
            <a:avLst/>
          </a:prstGeom>
          <a:ln w="9525" cap="rnd">
            <a:solidFill>
              <a:srgbClr val="595959"/>
            </a:solidFill>
            <a:prstDash val="solid"/>
            <a:headEnd type="none" w="sm" len="sm"/>
            <a:tailEnd type="none" w="sm" len="sm"/>
          </a:ln>
        </p:spPr>
      </p:sp>
      <p:sp>
        <p:nvSpPr>
          <p:cNvPr id="16" name="Freeform 16"/>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5"/>
            <a:stretch>
              <a:fillRect/>
            </a:stretch>
          </a:blipFill>
        </p:spPr>
      </p:sp>
      <p:sp>
        <p:nvSpPr>
          <p:cNvPr id="17" name="Freeform 17"/>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6">
              <a:alphaModFix amt="34000"/>
            </a:blip>
            <a:stretch>
              <a:fillRect l="-9872" t="-2799" r="-17829" b="-2290"/>
            </a:stretch>
          </a:blipFill>
        </p:spPr>
      </p:sp>
      <p:grpSp>
        <p:nvGrpSpPr>
          <p:cNvPr id="18" name="Group 18"/>
          <p:cNvGrpSpPr/>
          <p:nvPr/>
        </p:nvGrpSpPr>
        <p:grpSpPr>
          <a:xfrm>
            <a:off x="-146958" y="1074479"/>
            <a:ext cx="2916769" cy="794499"/>
            <a:chOff x="0" y="0"/>
            <a:chExt cx="3889025" cy="1059332"/>
          </a:xfrm>
        </p:grpSpPr>
        <p:sp>
          <p:nvSpPr>
            <p:cNvPr id="19" name="TextBox 19"/>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20" name="TextBox 20"/>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62775" y="2661850"/>
            <a:ext cx="3090750" cy="424875"/>
          </a:xfrm>
          <a:prstGeom prst="rect">
            <a:avLst/>
          </a:prstGeom>
        </p:spPr>
        <p:txBody>
          <a:bodyPr lIns="0" tIns="0" rIns="0" bIns="0" rtlCol="0" anchor="t">
            <a:spAutoFit/>
          </a:bodyPr>
          <a:lstStyle/>
          <a:p>
            <a:pPr algn="l">
              <a:lnSpc>
                <a:spcPts val="3600"/>
              </a:lnSpc>
            </a:pPr>
            <a:r>
              <a:rPr lang="en-US" sz="3000" b="1">
                <a:solidFill>
                  <a:srgbClr val="003264"/>
                </a:solidFill>
                <a:latin typeface="Fira Sans Medium"/>
                <a:ea typeface="Fira Sans Medium"/>
                <a:cs typeface="Fira Sans Medium"/>
                <a:sym typeface="Fira Sans Medium"/>
              </a:rPr>
              <a:t>Jupiter</a:t>
            </a:r>
          </a:p>
        </p:txBody>
      </p:sp>
      <p:sp>
        <p:nvSpPr>
          <p:cNvPr id="3" name="TextBox 3"/>
          <p:cNvSpPr txBox="1"/>
          <p:nvPr/>
        </p:nvSpPr>
        <p:spPr>
          <a:xfrm>
            <a:off x="2362775" y="3103877"/>
            <a:ext cx="3090750" cy="8827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Jupiter is the biggest planet of them all</a:t>
            </a:r>
          </a:p>
        </p:txBody>
      </p:sp>
      <p:sp>
        <p:nvSpPr>
          <p:cNvPr id="4" name="TextBox 4"/>
          <p:cNvSpPr txBox="1"/>
          <p:nvPr/>
        </p:nvSpPr>
        <p:spPr>
          <a:xfrm>
            <a:off x="2362775" y="4993374"/>
            <a:ext cx="3090750" cy="424875"/>
          </a:xfrm>
          <a:prstGeom prst="rect">
            <a:avLst/>
          </a:prstGeom>
        </p:spPr>
        <p:txBody>
          <a:bodyPr lIns="0" tIns="0" rIns="0" bIns="0" rtlCol="0" anchor="t">
            <a:spAutoFit/>
          </a:bodyPr>
          <a:lstStyle/>
          <a:p>
            <a:pPr algn="l">
              <a:lnSpc>
                <a:spcPts val="3600"/>
              </a:lnSpc>
            </a:pPr>
            <a:r>
              <a:rPr lang="en-US" sz="3000" b="1">
                <a:solidFill>
                  <a:srgbClr val="003264"/>
                </a:solidFill>
                <a:latin typeface="Fira Sans Medium"/>
                <a:ea typeface="Fira Sans Medium"/>
                <a:cs typeface="Fira Sans Medium"/>
                <a:sym typeface="Fira Sans Medium"/>
              </a:rPr>
              <a:t>Mars</a:t>
            </a:r>
          </a:p>
        </p:txBody>
      </p:sp>
      <p:sp>
        <p:nvSpPr>
          <p:cNvPr id="5" name="TextBox 5"/>
          <p:cNvSpPr txBox="1"/>
          <p:nvPr/>
        </p:nvSpPr>
        <p:spPr>
          <a:xfrm>
            <a:off x="2362775" y="5435601"/>
            <a:ext cx="3090750" cy="8827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Despite being red, Mars is actually cold</a:t>
            </a:r>
          </a:p>
        </p:txBody>
      </p:sp>
      <p:sp>
        <p:nvSpPr>
          <p:cNvPr id="6" name="TextBox 6"/>
          <p:cNvSpPr txBox="1"/>
          <p:nvPr/>
        </p:nvSpPr>
        <p:spPr>
          <a:xfrm>
            <a:off x="2362789" y="7325100"/>
            <a:ext cx="3090750" cy="424875"/>
          </a:xfrm>
          <a:prstGeom prst="rect">
            <a:avLst/>
          </a:prstGeom>
        </p:spPr>
        <p:txBody>
          <a:bodyPr lIns="0" tIns="0" rIns="0" bIns="0" rtlCol="0" anchor="t">
            <a:spAutoFit/>
          </a:bodyPr>
          <a:lstStyle/>
          <a:p>
            <a:pPr algn="l">
              <a:lnSpc>
                <a:spcPts val="3600"/>
              </a:lnSpc>
            </a:pPr>
            <a:r>
              <a:rPr lang="en-US" sz="3000" b="1">
                <a:solidFill>
                  <a:srgbClr val="003264"/>
                </a:solidFill>
                <a:latin typeface="Fira Sans Medium"/>
                <a:ea typeface="Fira Sans Medium"/>
                <a:cs typeface="Fira Sans Medium"/>
                <a:sym typeface="Fira Sans Medium"/>
              </a:rPr>
              <a:t>Earth</a:t>
            </a:r>
          </a:p>
        </p:txBody>
      </p:sp>
      <p:sp>
        <p:nvSpPr>
          <p:cNvPr id="7" name="TextBox 7"/>
          <p:cNvSpPr txBox="1"/>
          <p:nvPr/>
        </p:nvSpPr>
        <p:spPr>
          <a:xfrm>
            <a:off x="2362789" y="7767325"/>
            <a:ext cx="3090750" cy="8827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Earth is the third planet from the Sun</a:t>
            </a:r>
          </a:p>
        </p:txBody>
      </p:sp>
      <p:sp>
        <p:nvSpPr>
          <p:cNvPr id="8" name="TextBox 8"/>
          <p:cNvSpPr txBox="1"/>
          <p:nvPr/>
        </p:nvSpPr>
        <p:spPr>
          <a:xfrm>
            <a:off x="1526225" y="870733"/>
            <a:ext cx="15264150" cy="857310"/>
          </a:xfrm>
          <a:prstGeom prst="rect">
            <a:avLst/>
          </a:prstGeom>
        </p:spPr>
        <p:txBody>
          <a:bodyPr lIns="0" tIns="0" rIns="0" bIns="0" rtlCol="0" anchor="t">
            <a:spAutoFit/>
          </a:bodyPr>
          <a:lstStyle/>
          <a:p>
            <a:pPr algn="ctr">
              <a:lnSpc>
                <a:spcPts val="6719"/>
              </a:lnSpc>
            </a:pPr>
            <a:r>
              <a:rPr lang="en-US" sz="5599" b="1">
                <a:solidFill>
                  <a:srgbClr val="003264"/>
                </a:solidFill>
                <a:latin typeface="Fira Sans Medium"/>
                <a:ea typeface="Fira Sans Medium"/>
                <a:cs typeface="Fira Sans Medium"/>
                <a:sym typeface="Fira Sans Medium"/>
              </a:rPr>
              <a:t>Objetivos </a:t>
            </a:r>
          </a:p>
        </p:txBody>
      </p:sp>
      <p:sp>
        <p:nvSpPr>
          <p:cNvPr id="9" name="TextBox 9"/>
          <p:cNvSpPr txBox="1"/>
          <p:nvPr/>
        </p:nvSpPr>
        <p:spPr>
          <a:xfrm>
            <a:off x="12834425" y="2661850"/>
            <a:ext cx="3090750" cy="424875"/>
          </a:xfrm>
          <a:prstGeom prst="rect">
            <a:avLst/>
          </a:prstGeom>
        </p:spPr>
        <p:txBody>
          <a:bodyPr lIns="0" tIns="0" rIns="0" bIns="0" rtlCol="0" anchor="t">
            <a:spAutoFit/>
          </a:bodyPr>
          <a:lstStyle/>
          <a:p>
            <a:pPr algn="r">
              <a:lnSpc>
                <a:spcPts val="3600"/>
              </a:lnSpc>
            </a:pPr>
            <a:r>
              <a:rPr lang="en-US" sz="3000" b="1">
                <a:solidFill>
                  <a:srgbClr val="003264"/>
                </a:solidFill>
                <a:latin typeface="Fira Sans Medium"/>
                <a:ea typeface="Fira Sans Medium"/>
                <a:cs typeface="Fira Sans Medium"/>
                <a:sym typeface="Fira Sans Medium"/>
              </a:rPr>
              <a:t>Saturn</a:t>
            </a:r>
          </a:p>
        </p:txBody>
      </p:sp>
      <p:sp>
        <p:nvSpPr>
          <p:cNvPr id="10" name="TextBox 10"/>
          <p:cNvSpPr txBox="1"/>
          <p:nvPr/>
        </p:nvSpPr>
        <p:spPr>
          <a:xfrm>
            <a:off x="12834425" y="3103877"/>
            <a:ext cx="3090750" cy="8827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a gas giant and has several rings</a:t>
            </a:r>
          </a:p>
        </p:txBody>
      </p:sp>
      <p:sp>
        <p:nvSpPr>
          <p:cNvPr id="11" name="TextBox 11"/>
          <p:cNvSpPr txBox="1"/>
          <p:nvPr/>
        </p:nvSpPr>
        <p:spPr>
          <a:xfrm>
            <a:off x="12834425" y="4993374"/>
            <a:ext cx="3090750" cy="424875"/>
          </a:xfrm>
          <a:prstGeom prst="rect">
            <a:avLst/>
          </a:prstGeom>
        </p:spPr>
        <p:txBody>
          <a:bodyPr lIns="0" tIns="0" rIns="0" bIns="0" rtlCol="0" anchor="t">
            <a:spAutoFit/>
          </a:bodyPr>
          <a:lstStyle/>
          <a:p>
            <a:pPr algn="r">
              <a:lnSpc>
                <a:spcPts val="3600"/>
              </a:lnSpc>
            </a:pPr>
            <a:r>
              <a:rPr lang="en-US" sz="3000" b="1">
                <a:solidFill>
                  <a:srgbClr val="003264"/>
                </a:solidFill>
                <a:latin typeface="Fira Sans Medium"/>
                <a:ea typeface="Fira Sans Medium"/>
                <a:cs typeface="Fira Sans Medium"/>
                <a:sym typeface="Fira Sans Medium"/>
              </a:rPr>
              <a:t>Neptune</a:t>
            </a:r>
          </a:p>
        </p:txBody>
      </p:sp>
      <p:sp>
        <p:nvSpPr>
          <p:cNvPr id="12" name="TextBox 12"/>
          <p:cNvSpPr txBox="1"/>
          <p:nvPr/>
        </p:nvSpPr>
        <p:spPr>
          <a:xfrm>
            <a:off x="12834425" y="5435601"/>
            <a:ext cx="3090750" cy="8827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the farthest planet from the Sun</a:t>
            </a:r>
          </a:p>
        </p:txBody>
      </p:sp>
      <p:sp>
        <p:nvSpPr>
          <p:cNvPr id="13" name="TextBox 13"/>
          <p:cNvSpPr txBox="1"/>
          <p:nvPr/>
        </p:nvSpPr>
        <p:spPr>
          <a:xfrm>
            <a:off x="12834439" y="7325100"/>
            <a:ext cx="3090750" cy="424875"/>
          </a:xfrm>
          <a:prstGeom prst="rect">
            <a:avLst/>
          </a:prstGeom>
        </p:spPr>
        <p:txBody>
          <a:bodyPr lIns="0" tIns="0" rIns="0" bIns="0" rtlCol="0" anchor="t">
            <a:spAutoFit/>
          </a:bodyPr>
          <a:lstStyle/>
          <a:p>
            <a:pPr algn="r">
              <a:lnSpc>
                <a:spcPts val="3600"/>
              </a:lnSpc>
            </a:pPr>
            <a:r>
              <a:rPr lang="en-US" sz="3000" b="1">
                <a:solidFill>
                  <a:srgbClr val="003264"/>
                </a:solidFill>
                <a:latin typeface="Fira Sans Medium"/>
                <a:ea typeface="Fira Sans Medium"/>
                <a:cs typeface="Fira Sans Medium"/>
                <a:sym typeface="Fira Sans Medium"/>
              </a:rPr>
              <a:t>Mercury</a:t>
            </a:r>
          </a:p>
        </p:txBody>
      </p:sp>
      <p:sp>
        <p:nvSpPr>
          <p:cNvPr id="14" name="TextBox 14"/>
          <p:cNvSpPr txBox="1"/>
          <p:nvPr/>
        </p:nvSpPr>
        <p:spPr>
          <a:xfrm>
            <a:off x="12834439" y="7767375"/>
            <a:ext cx="3090750" cy="8827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the closest planet from the Sun</a:t>
            </a:r>
          </a:p>
        </p:txBody>
      </p:sp>
      <p:sp>
        <p:nvSpPr>
          <p:cNvPr id="15" name="Freeform 15"/>
          <p:cNvSpPr/>
          <p:nvPr/>
        </p:nvSpPr>
        <p:spPr>
          <a:xfrm>
            <a:off x="16105403" y="2714711"/>
            <a:ext cx="1276112" cy="1276112"/>
          </a:xfrm>
          <a:custGeom>
            <a:avLst/>
            <a:gdLst/>
            <a:ahLst/>
            <a:cxnLst/>
            <a:rect l="l" t="t" r="r" b="b"/>
            <a:pathLst>
              <a:path w="1276112" h="1276112">
                <a:moveTo>
                  <a:pt x="0" y="0"/>
                </a:moveTo>
                <a:lnTo>
                  <a:pt x="1276112" y="0"/>
                </a:lnTo>
                <a:lnTo>
                  <a:pt x="1276112" y="1276112"/>
                </a:lnTo>
                <a:lnTo>
                  <a:pt x="0" y="12761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6105403" y="7266261"/>
            <a:ext cx="1276112" cy="1276110"/>
          </a:xfrm>
          <a:custGeom>
            <a:avLst/>
            <a:gdLst/>
            <a:ahLst/>
            <a:cxnLst/>
            <a:rect l="l" t="t" r="r" b="b"/>
            <a:pathLst>
              <a:path w="1276112" h="1276110">
                <a:moveTo>
                  <a:pt x="0" y="0"/>
                </a:moveTo>
                <a:lnTo>
                  <a:pt x="1276112" y="0"/>
                </a:lnTo>
                <a:lnTo>
                  <a:pt x="1276112" y="1276110"/>
                </a:lnTo>
                <a:lnTo>
                  <a:pt x="0" y="12761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6105403" y="4990513"/>
            <a:ext cx="1276112" cy="1276058"/>
          </a:xfrm>
          <a:custGeom>
            <a:avLst/>
            <a:gdLst/>
            <a:ahLst/>
            <a:cxnLst/>
            <a:rect l="l" t="t" r="r" b="b"/>
            <a:pathLst>
              <a:path w="1276112" h="1276058">
                <a:moveTo>
                  <a:pt x="0" y="0"/>
                </a:moveTo>
                <a:lnTo>
                  <a:pt x="1276112" y="0"/>
                </a:lnTo>
                <a:lnTo>
                  <a:pt x="1276112" y="1276058"/>
                </a:lnTo>
                <a:lnTo>
                  <a:pt x="0" y="12760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906477" y="2714711"/>
            <a:ext cx="1276058" cy="1276112"/>
          </a:xfrm>
          <a:custGeom>
            <a:avLst/>
            <a:gdLst/>
            <a:ahLst/>
            <a:cxnLst/>
            <a:rect l="l" t="t" r="r" b="b"/>
            <a:pathLst>
              <a:path w="1276058" h="1276112">
                <a:moveTo>
                  <a:pt x="0" y="0"/>
                </a:moveTo>
                <a:lnTo>
                  <a:pt x="1276058" y="0"/>
                </a:lnTo>
                <a:lnTo>
                  <a:pt x="1276058" y="1276112"/>
                </a:lnTo>
                <a:lnTo>
                  <a:pt x="0" y="12761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906477" y="7266261"/>
            <a:ext cx="1276058" cy="1276110"/>
          </a:xfrm>
          <a:custGeom>
            <a:avLst/>
            <a:gdLst/>
            <a:ahLst/>
            <a:cxnLst/>
            <a:rect l="l" t="t" r="r" b="b"/>
            <a:pathLst>
              <a:path w="1276058" h="1276110">
                <a:moveTo>
                  <a:pt x="0" y="0"/>
                </a:moveTo>
                <a:lnTo>
                  <a:pt x="1276058" y="0"/>
                </a:lnTo>
                <a:lnTo>
                  <a:pt x="1276058" y="1276110"/>
                </a:lnTo>
                <a:lnTo>
                  <a:pt x="0" y="12761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a:off x="906477" y="4990513"/>
            <a:ext cx="1276058" cy="1276058"/>
          </a:xfrm>
          <a:custGeom>
            <a:avLst/>
            <a:gdLst/>
            <a:ahLst/>
            <a:cxnLst/>
            <a:rect l="l" t="t" r="r" b="b"/>
            <a:pathLst>
              <a:path w="1276058" h="1276058">
                <a:moveTo>
                  <a:pt x="0" y="0"/>
                </a:moveTo>
                <a:lnTo>
                  <a:pt x="1276058" y="0"/>
                </a:lnTo>
                <a:lnTo>
                  <a:pt x="1276058" y="1276058"/>
                </a:lnTo>
                <a:lnTo>
                  <a:pt x="0" y="12760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Freeform 21"/>
          <p:cNvSpPr/>
          <p:nvPr/>
        </p:nvSpPr>
        <p:spPr>
          <a:xfrm>
            <a:off x="5633781" y="2799091"/>
            <a:ext cx="7020376" cy="5918698"/>
          </a:xfrm>
          <a:custGeom>
            <a:avLst/>
            <a:gdLst/>
            <a:ahLst/>
            <a:cxnLst/>
            <a:rect l="l" t="t" r="r" b="b"/>
            <a:pathLst>
              <a:path w="7020376" h="5918698">
                <a:moveTo>
                  <a:pt x="0" y="0"/>
                </a:moveTo>
                <a:lnTo>
                  <a:pt x="7020376" y="0"/>
                </a:lnTo>
                <a:lnTo>
                  <a:pt x="7020376" y="5918698"/>
                </a:lnTo>
                <a:lnTo>
                  <a:pt x="0" y="59186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22" name="Group 22"/>
          <p:cNvGrpSpPr/>
          <p:nvPr/>
        </p:nvGrpSpPr>
        <p:grpSpPr>
          <a:xfrm>
            <a:off x="-146958" y="1074479"/>
            <a:ext cx="2916769" cy="794499"/>
            <a:chOff x="0" y="0"/>
            <a:chExt cx="3889025" cy="1059332"/>
          </a:xfrm>
        </p:grpSpPr>
        <p:sp>
          <p:nvSpPr>
            <p:cNvPr id="23" name="TextBox 23"/>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24" name="TextBox 24"/>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
        <p:nvSpPr>
          <p:cNvPr id="25" name="Freeform 25"/>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17">
              <a:alphaModFix amt="34000"/>
            </a:blip>
            <a:stretch>
              <a:fillRect l="-9872" t="-2799" r="-17829" b="-2290"/>
            </a:stretch>
          </a:blipFill>
        </p:spPr>
      </p:sp>
      <p:sp>
        <p:nvSpPr>
          <p:cNvPr id="26" name="Freeform 26"/>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18"/>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81052" y="3430936"/>
            <a:ext cx="8925896" cy="5033238"/>
          </a:xfrm>
          <a:custGeom>
            <a:avLst/>
            <a:gdLst/>
            <a:ahLst/>
            <a:cxnLst/>
            <a:rect l="l" t="t" r="r" b="b"/>
            <a:pathLst>
              <a:path w="8925896" h="5033238">
                <a:moveTo>
                  <a:pt x="0" y="0"/>
                </a:moveTo>
                <a:lnTo>
                  <a:pt x="8925896" y="0"/>
                </a:lnTo>
                <a:lnTo>
                  <a:pt x="8925896" y="5033238"/>
                </a:lnTo>
                <a:lnTo>
                  <a:pt x="0" y="50332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526225" y="1517883"/>
            <a:ext cx="15264150" cy="857310"/>
          </a:xfrm>
          <a:prstGeom prst="rect">
            <a:avLst/>
          </a:prstGeom>
        </p:spPr>
        <p:txBody>
          <a:bodyPr lIns="0" tIns="0" rIns="0" bIns="0" rtlCol="0" anchor="t">
            <a:spAutoFit/>
          </a:bodyPr>
          <a:lstStyle/>
          <a:p>
            <a:pPr algn="ctr">
              <a:lnSpc>
                <a:spcPts val="6719"/>
              </a:lnSpc>
            </a:pPr>
            <a:r>
              <a:rPr lang="en-US" sz="5599" b="1">
                <a:solidFill>
                  <a:srgbClr val="003264"/>
                </a:solidFill>
                <a:latin typeface="Fira Sans Medium"/>
                <a:ea typeface="Fira Sans Medium"/>
                <a:cs typeface="Fira Sans Medium"/>
                <a:sym typeface="Fira Sans Medium"/>
              </a:rPr>
              <a:t>Hipótesis  (si aplica) </a:t>
            </a:r>
          </a:p>
        </p:txBody>
      </p:sp>
      <p:sp>
        <p:nvSpPr>
          <p:cNvPr id="4" name="TextBox 4"/>
          <p:cNvSpPr txBox="1"/>
          <p:nvPr/>
        </p:nvSpPr>
        <p:spPr>
          <a:xfrm>
            <a:off x="1005825" y="4275150"/>
            <a:ext cx="3451350" cy="424875"/>
          </a:xfrm>
          <a:prstGeom prst="rect">
            <a:avLst/>
          </a:prstGeom>
        </p:spPr>
        <p:txBody>
          <a:bodyPr lIns="0" tIns="0" rIns="0" bIns="0" rtlCol="0" anchor="t">
            <a:spAutoFit/>
          </a:bodyPr>
          <a:lstStyle/>
          <a:p>
            <a:pPr algn="l">
              <a:lnSpc>
                <a:spcPts val="3600"/>
              </a:lnSpc>
            </a:pPr>
            <a:r>
              <a:rPr lang="en-US" sz="3000" b="1">
                <a:solidFill>
                  <a:srgbClr val="FFA66F"/>
                </a:solidFill>
                <a:latin typeface="Fira Sans Medium"/>
                <a:ea typeface="Fira Sans Medium"/>
                <a:cs typeface="Fira Sans Medium"/>
                <a:sym typeface="Fira Sans Medium"/>
              </a:rPr>
              <a:t>Jupiter</a:t>
            </a:r>
          </a:p>
        </p:txBody>
      </p:sp>
      <p:sp>
        <p:nvSpPr>
          <p:cNvPr id="5" name="TextBox 5"/>
          <p:cNvSpPr txBox="1"/>
          <p:nvPr/>
        </p:nvSpPr>
        <p:spPr>
          <a:xfrm>
            <a:off x="1005825" y="4717179"/>
            <a:ext cx="3451350" cy="8827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Jupiter is the biggest planet of them all</a:t>
            </a:r>
          </a:p>
        </p:txBody>
      </p:sp>
      <p:sp>
        <p:nvSpPr>
          <p:cNvPr id="6" name="TextBox 6"/>
          <p:cNvSpPr txBox="1"/>
          <p:nvPr/>
        </p:nvSpPr>
        <p:spPr>
          <a:xfrm>
            <a:off x="1005825" y="7400490"/>
            <a:ext cx="3451350" cy="424875"/>
          </a:xfrm>
          <a:prstGeom prst="rect">
            <a:avLst/>
          </a:prstGeom>
        </p:spPr>
        <p:txBody>
          <a:bodyPr lIns="0" tIns="0" rIns="0" bIns="0" rtlCol="0" anchor="t">
            <a:spAutoFit/>
          </a:bodyPr>
          <a:lstStyle/>
          <a:p>
            <a:pPr algn="l">
              <a:lnSpc>
                <a:spcPts val="3600"/>
              </a:lnSpc>
            </a:pPr>
            <a:r>
              <a:rPr lang="en-US" sz="3000" b="1">
                <a:solidFill>
                  <a:srgbClr val="222831"/>
                </a:solidFill>
                <a:latin typeface="Fira Sans Medium"/>
                <a:ea typeface="Fira Sans Medium"/>
                <a:cs typeface="Fira Sans Medium"/>
                <a:sym typeface="Fira Sans Medium"/>
              </a:rPr>
              <a:t>Mars</a:t>
            </a:r>
          </a:p>
        </p:txBody>
      </p:sp>
      <p:sp>
        <p:nvSpPr>
          <p:cNvPr id="7" name="TextBox 7"/>
          <p:cNvSpPr txBox="1"/>
          <p:nvPr/>
        </p:nvSpPr>
        <p:spPr>
          <a:xfrm>
            <a:off x="1005825" y="7842719"/>
            <a:ext cx="3451350" cy="8827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Despite being red, Mars is actually cold</a:t>
            </a:r>
          </a:p>
        </p:txBody>
      </p:sp>
      <p:sp>
        <p:nvSpPr>
          <p:cNvPr id="8" name="TextBox 8"/>
          <p:cNvSpPr txBox="1"/>
          <p:nvPr/>
        </p:nvSpPr>
        <p:spPr>
          <a:xfrm>
            <a:off x="13831025" y="4275150"/>
            <a:ext cx="3451350" cy="424875"/>
          </a:xfrm>
          <a:prstGeom prst="rect">
            <a:avLst/>
          </a:prstGeom>
        </p:spPr>
        <p:txBody>
          <a:bodyPr lIns="0" tIns="0" rIns="0" bIns="0" rtlCol="0" anchor="t">
            <a:spAutoFit/>
          </a:bodyPr>
          <a:lstStyle/>
          <a:p>
            <a:pPr algn="r">
              <a:lnSpc>
                <a:spcPts val="3600"/>
              </a:lnSpc>
            </a:pPr>
            <a:r>
              <a:rPr lang="en-US" sz="3000" b="1">
                <a:solidFill>
                  <a:srgbClr val="222831"/>
                </a:solidFill>
                <a:latin typeface="Fira Sans Medium"/>
                <a:ea typeface="Fira Sans Medium"/>
                <a:cs typeface="Fira Sans Medium"/>
                <a:sym typeface="Fira Sans Medium"/>
              </a:rPr>
              <a:t>Saturn</a:t>
            </a:r>
          </a:p>
        </p:txBody>
      </p:sp>
      <p:sp>
        <p:nvSpPr>
          <p:cNvPr id="9" name="TextBox 9"/>
          <p:cNvSpPr txBox="1"/>
          <p:nvPr/>
        </p:nvSpPr>
        <p:spPr>
          <a:xfrm>
            <a:off x="13831025" y="4717179"/>
            <a:ext cx="3451350" cy="8827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a gas giant and has several rings</a:t>
            </a:r>
          </a:p>
        </p:txBody>
      </p:sp>
      <p:sp>
        <p:nvSpPr>
          <p:cNvPr id="10" name="TextBox 10"/>
          <p:cNvSpPr txBox="1"/>
          <p:nvPr/>
        </p:nvSpPr>
        <p:spPr>
          <a:xfrm>
            <a:off x="13831025" y="7400490"/>
            <a:ext cx="3451350" cy="424875"/>
          </a:xfrm>
          <a:prstGeom prst="rect">
            <a:avLst/>
          </a:prstGeom>
        </p:spPr>
        <p:txBody>
          <a:bodyPr lIns="0" tIns="0" rIns="0" bIns="0" rtlCol="0" anchor="t">
            <a:spAutoFit/>
          </a:bodyPr>
          <a:lstStyle/>
          <a:p>
            <a:pPr algn="r">
              <a:lnSpc>
                <a:spcPts val="3600"/>
              </a:lnSpc>
            </a:pPr>
            <a:r>
              <a:rPr lang="en-US" sz="3000" b="1">
                <a:solidFill>
                  <a:srgbClr val="30475E"/>
                </a:solidFill>
                <a:latin typeface="Fira Sans Medium"/>
                <a:ea typeface="Fira Sans Medium"/>
                <a:cs typeface="Fira Sans Medium"/>
                <a:sym typeface="Fira Sans Medium"/>
              </a:rPr>
              <a:t>Neptune</a:t>
            </a:r>
          </a:p>
        </p:txBody>
      </p:sp>
      <p:sp>
        <p:nvSpPr>
          <p:cNvPr id="11" name="TextBox 11"/>
          <p:cNvSpPr txBox="1"/>
          <p:nvPr/>
        </p:nvSpPr>
        <p:spPr>
          <a:xfrm>
            <a:off x="13831025" y="7842719"/>
            <a:ext cx="3451350" cy="8827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the farthest planet from the Sun</a:t>
            </a:r>
          </a:p>
        </p:txBody>
      </p:sp>
      <p:sp>
        <p:nvSpPr>
          <p:cNvPr id="12" name="Freeform 12"/>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5"/>
            <a:stretch>
              <a:fillRect/>
            </a:stretch>
          </a:blipFill>
        </p:spPr>
      </p:sp>
      <p:sp>
        <p:nvSpPr>
          <p:cNvPr id="13" name="Freeform 13"/>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6">
              <a:alphaModFix amt="34000"/>
            </a:blip>
            <a:stretch>
              <a:fillRect l="-9872" t="-2799" r="-17829" b="-2290"/>
            </a:stretch>
          </a:blipFill>
        </p:spPr>
      </p:sp>
      <p:grpSp>
        <p:nvGrpSpPr>
          <p:cNvPr id="14" name="Group 14"/>
          <p:cNvGrpSpPr/>
          <p:nvPr/>
        </p:nvGrpSpPr>
        <p:grpSpPr>
          <a:xfrm>
            <a:off x="-146958" y="1074479"/>
            <a:ext cx="2916769" cy="794499"/>
            <a:chOff x="0" y="0"/>
            <a:chExt cx="3889025" cy="1059332"/>
          </a:xfrm>
        </p:grpSpPr>
        <p:sp>
          <p:nvSpPr>
            <p:cNvPr id="15" name="TextBox 15"/>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16" name="TextBox 16"/>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23340" y="2235744"/>
            <a:ext cx="8600444" cy="7039466"/>
          </a:xfrm>
          <a:custGeom>
            <a:avLst/>
            <a:gdLst/>
            <a:ahLst/>
            <a:cxnLst/>
            <a:rect l="l" t="t" r="r" b="b"/>
            <a:pathLst>
              <a:path w="8600444" h="7039466">
                <a:moveTo>
                  <a:pt x="0" y="0"/>
                </a:moveTo>
                <a:lnTo>
                  <a:pt x="8600444" y="0"/>
                </a:lnTo>
                <a:lnTo>
                  <a:pt x="8600444" y="7039466"/>
                </a:lnTo>
                <a:lnTo>
                  <a:pt x="0" y="70394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526225" y="870733"/>
            <a:ext cx="15264150" cy="857310"/>
          </a:xfrm>
          <a:prstGeom prst="rect">
            <a:avLst/>
          </a:prstGeom>
        </p:spPr>
        <p:txBody>
          <a:bodyPr lIns="0" tIns="0" rIns="0" bIns="0" rtlCol="0" anchor="t">
            <a:spAutoFit/>
          </a:bodyPr>
          <a:lstStyle/>
          <a:p>
            <a:pPr algn="ctr">
              <a:lnSpc>
                <a:spcPts val="6719"/>
              </a:lnSpc>
            </a:pPr>
            <a:r>
              <a:rPr lang="en-US" sz="5599" b="1">
                <a:solidFill>
                  <a:srgbClr val="003264"/>
                </a:solidFill>
                <a:latin typeface="Fira Sans Medium"/>
                <a:ea typeface="Fira Sans Medium"/>
                <a:cs typeface="Fira Sans Medium"/>
                <a:sym typeface="Fira Sans Medium"/>
              </a:rPr>
              <a:t>Metodología  </a:t>
            </a:r>
          </a:p>
        </p:txBody>
      </p:sp>
      <p:sp>
        <p:nvSpPr>
          <p:cNvPr id="4" name="TextBox 4"/>
          <p:cNvSpPr txBox="1"/>
          <p:nvPr/>
        </p:nvSpPr>
        <p:spPr>
          <a:xfrm>
            <a:off x="1026177" y="3136975"/>
            <a:ext cx="3347550" cy="338550"/>
          </a:xfrm>
          <a:prstGeom prst="rect">
            <a:avLst/>
          </a:prstGeom>
        </p:spPr>
        <p:txBody>
          <a:bodyPr lIns="0" tIns="0" rIns="0" bIns="0" rtlCol="0" anchor="t">
            <a:spAutoFit/>
          </a:bodyPr>
          <a:lstStyle/>
          <a:p>
            <a:pPr algn="l">
              <a:lnSpc>
                <a:spcPts val="3359"/>
              </a:lnSpc>
            </a:pPr>
            <a:r>
              <a:rPr lang="en-US" sz="2799" b="1">
                <a:solidFill>
                  <a:srgbClr val="003264"/>
                </a:solidFill>
                <a:latin typeface="Fira Sans Medium"/>
                <a:ea typeface="Fira Sans Medium"/>
                <a:cs typeface="Fira Sans Medium"/>
                <a:sym typeface="Fira Sans Medium"/>
              </a:rPr>
              <a:t>Jupiter</a:t>
            </a:r>
          </a:p>
        </p:txBody>
      </p:sp>
      <p:sp>
        <p:nvSpPr>
          <p:cNvPr id="5" name="TextBox 5"/>
          <p:cNvSpPr txBox="1"/>
          <p:nvPr/>
        </p:nvSpPr>
        <p:spPr>
          <a:xfrm>
            <a:off x="1026177" y="3707073"/>
            <a:ext cx="3347550" cy="5275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Jupiter is the biggest planet of them all</a:t>
            </a:r>
          </a:p>
        </p:txBody>
      </p:sp>
      <p:sp>
        <p:nvSpPr>
          <p:cNvPr id="6" name="TextBox 6"/>
          <p:cNvSpPr txBox="1"/>
          <p:nvPr/>
        </p:nvSpPr>
        <p:spPr>
          <a:xfrm>
            <a:off x="1026175" y="5237443"/>
            <a:ext cx="3347550" cy="338550"/>
          </a:xfrm>
          <a:prstGeom prst="rect">
            <a:avLst/>
          </a:prstGeom>
        </p:spPr>
        <p:txBody>
          <a:bodyPr lIns="0" tIns="0" rIns="0" bIns="0" rtlCol="0" anchor="t">
            <a:spAutoFit/>
          </a:bodyPr>
          <a:lstStyle/>
          <a:p>
            <a:pPr algn="l">
              <a:lnSpc>
                <a:spcPts val="3359"/>
              </a:lnSpc>
            </a:pPr>
            <a:r>
              <a:rPr lang="en-US" sz="2799" b="1">
                <a:solidFill>
                  <a:srgbClr val="003264"/>
                </a:solidFill>
                <a:latin typeface="Fira Sans Medium"/>
                <a:ea typeface="Fira Sans Medium"/>
                <a:cs typeface="Fira Sans Medium"/>
                <a:sym typeface="Fira Sans Medium"/>
              </a:rPr>
              <a:t>Neptune</a:t>
            </a:r>
          </a:p>
        </p:txBody>
      </p:sp>
      <p:sp>
        <p:nvSpPr>
          <p:cNvPr id="7" name="TextBox 7"/>
          <p:cNvSpPr txBox="1"/>
          <p:nvPr/>
        </p:nvSpPr>
        <p:spPr>
          <a:xfrm>
            <a:off x="1026175" y="5758839"/>
            <a:ext cx="3347550" cy="5275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It’s the farthest planet from the Sun</a:t>
            </a:r>
          </a:p>
        </p:txBody>
      </p:sp>
      <p:sp>
        <p:nvSpPr>
          <p:cNvPr id="8" name="TextBox 8"/>
          <p:cNvSpPr txBox="1"/>
          <p:nvPr/>
        </p:nvSpPr>
        <p:spPr>
          <a:xfrm>
            <a:off x="1026175" y="7289177"/>
            <a:ext cx="3347550" cy="338550"/>
          </a:xfrm>
          <a:prstGeom prst="rect">
            <a:avLst/>
          </a:prstGeom>
        </p:spPr>
        <p:txBody>
          <a:bodyPr lIns="0" tIns="0" rIns="0" bIns="0" rtlCol="0" anchor="t">
            <a:spAutoFit/>
          </a:bodyPr>
          <a:lstStyle/>
          <a:p>
            <a:pPr algn="l">
              <a:lnSpc>
                <a:spcPts val="3359"/>
              </a:lnSpc>
            </a:pPr>
            <a:r>
              <a:rPr lang="en-US" sz="2799" b="1">
                <a:solidFill>
                  <a:srgbClr val="003264"/>
                </a:solidFill>
                <a:latin typeface="Fira Sans Medium"/>
                <a:ea typeface="Fira Sans Medium"/>
                <a:cs typeface="Fira Sans Medium"/>
                <a:sym typeface="Fira Sans Medium"/>
              </a:rPr>
              <a:t>Saturn</a:t>
            </a:r>
          </a:p>
        </p:txBody>
      </p:sp>
      <p:sp>
        <p:nvSpPr>
          <p:cNvPr id="9" name="TextBox 9"/>
          <p:cNvSpPr txBox="1"/>
          <p:nvPr/>
        </p:nvSpPr>
        <p:spPr>
          <a:xfrm>
            <a:off x="1026175" y="7810575"/>
            <a:ext cx="3347550" cy="527550"/>
          </a:xfrm>
          <a:prstGeom prst="rect">
            <a:avLst/>
          </a:prstGeom>
        </p:spPr>
        <p:txBody>
          <a:bodyPr lIns="0" tIns="0" rIns="0" bIns="0" rtlCol="0" anchor="t">
            <a:spAutoFit/>
          </a:bodyPr>
          <a:lstStyle/>
          <a:p>
            <a:pPr algn="l">
              <a:lnSpc>
                <a:spcPts val="2879"/>
              </a:lnSpc>
            </a:pPr>
            <a:r>
              <a:rPr lang="en-US" sz="2400">
                <a:solidFill>
                  <a:srgbClr val="003264"/>
                </a:solidFill>
                <a:latin typeface="Fira Sans"/>
                <a:ea typeface="Fira Sans"/>
                <a:cs typeface="Fira Sans"/>
                <a:sym typeface="Fira Sans"/>
              </a:rPr>
              <a:t>It’s a gas giant and has several rings</a:t>
            </a:r>
          </a:p>
        </p:txBody>
      </p:sp>
      <p:sp>
        <p:nvSpPr>
          <p:cNvPr id="10" name="TextBox 10"/>
          <p:cNvSpPr txBox="1"/>
          <p:nvPr/>
        </p:nvSpPr>
        <p:spPr>
          <a:xfrm>
            <a:off x="13914273" y="3136975"/>
            <a:ext cx="3347550" cy="338550"/>
          </a:xfrm>
          <a:prstGeom prst="rect">
            <a:avLst/>
          </a:prstGeom>
        </p:spPr>
        <p:txBody>
          <a:bodyPr lIns="0" tIns="0" rIns="0" bIns="0" rtlCol="0" anchor="t">
            <a:spAutoFit/>
          </a:bodyPr>
          <a:lstStyle/>
          <a:p>
            <a:pPr algn="r">
              <a:lnSpc>
                <a:spcPts val="3359"/>
              </a:lnSpc>
            </a:pPr>
            <a:r>
              <a:rPr lang="en-US" sz="2799" b="1">
                <a:solidFill>
                  <a:srgbClr val="003264"/>
                </a:solidFill>
                <a:latin typeface="Fira Sans Medium"/>
                <a:ea typeface="Fira Sans Medium"/>
                <a:cs typeface="Fira Sans Medium"/>
                <a:sym typeface="Fira Sans Medium"/>
              </a:rPr>
              <a:t>Mercury</a:t>
            </a:r>
          </a:p>
        </p:txBody>
      </p:sp>
      <p:sp>
        <p:nvSpPr>
          <p:cNvPr id="11" name="TextBox 11"/>
          <p:cNvSpPr txBox="1"/>
          <p:nvPr/>
        </p:nvSpPr>
        <p:spPr>
          <a:xfrm>
            <a:off x="13914273" y="3707071"/>
            <a:ext cx="3347550" cy="5275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the closest planet of the Sun</a:t>
            </a:r>
          </a:p>
        </p:txBody>
      </p:sp>
      <p:sp>
        <p:nvSpPr>
          <p:cNvPr id="12" name="TextBox 12"/>
          <p:cNvSpPr txBox="1"/>
          <p:nvPr/>
        </p:nvSpPr>
        <p:spPr>
          <a:xfrm>
            <a:off x="13914273" y="5237407"/>
            <a:ext cx="3347550" cy="338550"/>
          </a:xfrm>
          <a:prstGeom prst="rect">
            <a:avLst/>
          </a:prstGeom>
        </p:spPr>
        <p:txBody>
          <a:bodyPr lIns="0" tIns="0" rIns="0" bIns="0" rtlCol="0" anchor="t">
            <a:spAutoFit/>
          </a:bodyPr>
          <a:lstStyle/>
          <a:p>
            <a:pPr algn="r">
              <a:lnSpc>
                <a:spcPts val="3359"/>
              </a:lnSpc>
            </a:pPr>
            <a:r>
              <a:rPr lang="en-US" sz="2799" b="1">
                <a:solidFill>
                  <a:srgbClr val="003264"/>
                </a:solidFill>
                <a:latin typeface="Fira Sans Medium"/>
                <a:ea typeface="Fira Sans Medium"/>
                <a:cs typeface="Fira Sans Medium"/>
                <a:sym typeface="Fira Sans Medium"/>
              </a:rPr>
              <a:t>Earth</a:t>
            </a:r>
          </a:p>
        </p:txBody>
      </p:sp>
      <p:sp>
        <p:nvSpPr>
          <p:cNvPr id="13" name="TextBox 13"/>
          <p:cNvSpPr txBox="1"/>
          <p:nvPr/>
        </p:nvSpPr>
        <p:spPr>
          <a:xfrm>
            <a:off x="13914273" y="5758801"/>
            <a:ext cx="3347550" cy="5275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the third planet from the Sun</a:t>
            </a:r>
          </a:p>
        </p:txBody>
      </p:sp>
      <p:sp>
        <p:nvSpPr>
          <p:cNvPr id="14" name="TextBox 14"/>
          <p:cNvSpPr txBox="1"/>
          <p:nvPr/>
        </p:nvSpPr>
        <p:spPr>
          <a:xfrm>
            <a:off x="13914273" y="7289183"/>
            <a:ext cx="3347550" cy="338550"/>
          </a:xfrm>
          <a:prstGeom prst="rect">
            <a:avLst/>
          </a:prstGeom>
        </p:spPr>
        <p:txBody>
          <a:bodyPr lIns="0" tIns="0" rIns="0" bIns="0" rtlCol="0" anchor="t">
            <a:spAutoFit/>
          </a:bodyPr>
          <a:lstStyle/>
          <a:p>
            <a:pPr algn="r">
              <a:lnSpc>
                <a:spcPts val="3359"/>
              </a:lnSpc>
            </a:pPr>
            <a:r>
              <a:rPr lang="en-US" sz="2799" b="1">
                <a:solidFill>
                  <a:srgbClr val="003264"/>
                </a:solidFill>
                <a:latin typeface="Fira Sans Medium"/>
                <a:ea typeface="Fira Sans Medium"/>
                <a:cs typeface="Fira Sans Medium"/>
                <a:sym typeface="Fira Sans Medium"/>
              </a:rPr>
              <a:t>Mars</a:t>
            </a:r>
          </a:p>
        </p:txBody>
      </p:sp>
      <p:sp>
        <p:nvSpPr>
          <p:cNvPr id="15" name="TextBox 15"/>
          <p:cNvSpPr txBox="1"/>
          <p:nvPr/>
        </p:nvSpPr>
        <p:spPr>
          <a:xfrm>
            <a:off x="13914273" y="7810579"/>
            <a:ext cx="3347550" cy="527550"/>
          </a:xfrm>
          <a:prstGeom prst="rect">
            <a:avLst/>
          </a:prstGeom>
        </p:spPr>
        <p:txBody>
          <a:bodyPr lIns="0" tIns="0" rIns="0" bIns="0" rtlCol="0" anchor="t">
            <a:spAutoFit/>
          </a:bodyPr>
          <a:lstStyle/>
          <a:p>
            <a:pPr algn="r">
              <a:lnSpc>
                <a:spcPts val="2879"/>
              </a:lnSpc>
            </a:pPr>
            <a:r>
              <a:rPr lang="en-US" sz="2400">
                <a:solidFill>
                  <a:srgbClr val="003264"/>
                </a:solidFill>
                <a:latin typeface="Fira Sans"/>
                <a:ea typeface="Fira Sans"/>
                <a:cs typeface="Fira Sans"/>
                <a:sym typeface="Fira Sans"/>
              </a:rPr>
              <a:t>It’s actually a cold place</a:t>
            </a:r>
          </a:p>
        </p:txBody>
      </p:sp>
      <p:sp>
        <p:nvSpPr>
          <p:cNvPr id="16" name="Freeform 16"/>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5"/>
            <a:stretch>
              <a:fillRect/>
            </a:stretch>
          </a:blipFill>
        </p:spPr>
      </p:sp>
      <p:sp>
        <p:nvSpPr>
          <p:cNvPr id="17" name="Freeform 17"/>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6">
              <a:alphaModFix amt="34000"/>
            </a:blip>
            <a:stretch>
              <a:fillRect l="-9872" t="-2799" r="-17829" b="-2290"/>
            </a:stretch>
          </a:blipFill>
        </p:spPr>
      </p:sp>
      <p:grpSp>
        <p:nvGrpSpPr>
          <p:cNvPr id="18" name="Group 18"/>
          <p:cNvGrpSpPr/>
          <p:nvPr/>
        </p:nvGrpSpPr>
        <p:grpSpPr>
          <a:xfrm>
            <a:off x="-146958" y="1074479"/>
            <a:ext cx="2916769" cy="794499"/>
            <a:chOff x="0" y="0"/>
            <a:chExt cx="3889025" cy="1059332"/>
          </a:xfrm>
        </p:grpSpPr>
        <p:sp>
          <p:nvSpPr>
            <p:cNvPr id="19" name="TextBox 19"/>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20" name="TextBox 20"/>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28464" y="7116844"/>
            <a:ext cx="2937619" cy="2356558"/>
            <a:chOff x="0" y="0"/>
            <a:chExt cx="3916825" cy="3142078"/>
          </a:xfrm>
        </p:grpSpPr>
        <p:sp>
          <p:nvSpPr>
            <p:cNvPr id="3" name="Freeform 3"/>
            <p:cNvSpPr/>
            <p:nvPr/>
          </p:nvSpPr>
          <p:spPr>
            <a:xfrm>
              <a:off x="0" y="0"/>
              <a:ext cx="3916807" cy="3141980"/>
            </a:xfrm>
            <a:custGeom>
              <a:avLst/>
              <a:gdLst/>
              <a:ahLst/>
              <a:cxnLst/>
              <a:rect l="l" t="t" r="r" b="b"/>
              <a:pathLst>
                <a:path w="3916807" h="3141980">
                  <a:moveTo>
                    <a:pt x="1530731" y="0"/>
                  </a:moveTo>
                  <a:lnTo>
                    <a:pt x="0" y="882015"/>
                  </a:lnTo>
                  <a:cubicBezTo>
                    <a:pt x="839216" y="2184908"/>
                    <a:pt x="2273427" y="3066923"/>
                    <a:pt x="3916807" y="3141980"/>
                  </a:cubicBezTo>
                  <a:lnTo>
                    <a:pt x="3916807" y="1377950"/>
                  </a:lnTo>
                  <a:cubicBezTo>
                    <a:pt x="3629914" y="1356487"/>
                    <a:pt x="3351149" y="1297559"/>
                    <a:pt x="3080385" y="1198372"/>
                  </a:cubicBezTo>
                  <a:lnTo>
                    <a:pt x="2924810" y="1142111"/>
                  </a:lnTo>
                  <a:lnTo>
                    <a:pt x="2924810" y="337820"/>
                  </a:lnTo>
                  <a:lnTo>
                    <a:pt x="2227834" y="742569"/>
                  </a:lnTo>
                  <a:lnTo>
                    <a:pt x="2101850" y="632714"/>
                  </a:lnTo>
                  <a:cubicBezTo>
                    <a:pt x="2007997" y="552323"/>
                    <a:pt x="1916938" y="466471"/>
                    <a:pt x="1833753" y="377952"/>
                  </a:cubicBezTo>
                  <a:cubicBezTo>
                    <a:pt x="1723898" y="259969"/>
                    <a:pt x="1621917" y="131318"/>
                    <a:pt x="1530731" y="0"/>
                  </a:cubicBezTo>
                  <a:close/>
                </a:path>
              </a:pathLst>
            </a:custGeom>
            <a:solidFill>
              <a:srgbClr val="F2A365"/>
            </a:solidFill>
          </p:spPr>
        </p:sp>
        <p:sp>
          <p:nvSpPr>
            <p:cNvPr id="4" name="TextBox 4"/>
            <p:cNvSpPr txBox="1"/>
            <p:nvPr/>
          </p:nvSpPr>
          <p:spPr>
            <a:xfrm>
              <a:off x="0" y="0"/>
              <a:ext cx="3916825" cy="3142078"/>
            </a:xfrm>
            <a:prstGeom prst="rect">
              <a:avLst/>
            </a:prstGeom>
          </p:spPr>
          <p:txBody>
            <a:bodyPr lIns="50800" tIns="50800" rIns="50800" bIns="50800" rtlCol="0" anchor="ctr"/>
            <a:lstStyle/>
            <a:p>
              <a:pPr algn="ctr">
                <a:lnSpc>
                  <a:spcPts val="6480"/>
                </a:lnSpc>
              </a:pPr>
              <a:r>
                <a:rPr lang="en-US" sz="5400">
                  <a:solidFill>
                    <a:srgbClr val="FFFFFF"/>
                  </a:solidFill>
                  <a:latin typeface="Fira Sans"/>
                  <a:ea typeface="Fira Sans"/>
                  <a:cs typeface="Fira Sans"/>
                  <a:sym typeface="Fira Sans"/>
                </a:rPr>
                <a:t>3</a:t>
              </a:r>
            </a:p>
          </p:txBody>
        </p:sp>
      </p:grpSp>
      <p:grpSp>
        <p:nvGrpSpPr>
          <p:cNvPr id="5" name="Group 5"/>
          <p:cNvGrpSpPr/>
          <p:nvPr/>
        </p:nvGrpSpPr>
        <p:grpSpPr>
          <a:xfrm>
            <a:off x="9319912" y="7116844"/>
            <a:ext cx="2937682" cy="2356558"/>
            <a:chOff x="0" y="0"/>
            <a:chExt cx="3916909" cy="3142078"/>
          </a:xfrm>
        </p:grpSpPr>
        <p:sp>
          <p:nvSpPr>
            <p:cNvPr id="6" name="Freeform 6"/>
            <p:cNvSpPr/>
            <p:nvPr/>
          </p:nvSpPr>
          <p:spPr>
            <a:xfrm>
              <a:off x="0" y="0"/>
              <a:ext cx="3916680" cy="3141980"/>
            </a:xfrm>
            <a:custGeom>
              <a:avLst/>
              <a:gdLst/>
              <a:ahLst/>
              <a:cxnLst/>
              <a:rect l="l" t="t" r="r" b="b"/>
              <a:pathLst>
                <a:path w="3916680" h="3141980">
                  <a:moveTo>
                    <a:pt x="2386076" y="0"/>
                  </a:moveTo>
                  <a:cubicBezTo>
                    <a:pt x="2225294" y="235966"/>
                    <a:pt x="2032254" y="447675"/>
                    <a:pt x="1815084" y="635381"/>
                  </a:cubicBezTo>
                  <a:lnTo>
                    <a:pt x="1686433" y="742569"/>
                  </a:lnTo>
                  <a:lnTo>
                    <a:pt x="991997" y="340487"/>
                  </a:lnTo>
                  <a:lnTo>
                    <a:pt x="991997" y="1144778"/>
                  </a:lnTo>
                  <a:lnTo>
                    <a:pt x="836422" y="1198372"/>
                  </a:lnTo>
                  <a:cubicBezTo>
                    <a:pt x="613918" y="1278763"/>
                    <a:pt x="383413" y="1335024"/>
                    <a:pt x="150114" y="1361948"/>
                  </a:cubicBezTo>
                  <a:cubicBezTo>
                    <a:pt x="99187" y="1369949"/>
                    <a:pt x="50927" y="1372743"/>
                    <a:pt x="0" y="1378077"/>
                  </a:cubicBezTo>
                  <a:lnTo>
                    <a:pt x="0" y="3141980"/>
                  </a:lnTo>
                  <a:cubicBezTo>
                    <a:pt x="1643380" y="3066923"/>
                    <a:pt x="3077718" y="2184908"/>
                    <a:pt x="3916680" y="882015"/>
                  </a:cubicBezTo>
                  <a:lnTo>
                    <a:pt x="2386076" y="0"/>
                  </a:lnTo>
                  <a:close/>
                </a:path>
              </a:pathLst>
            </a:custGeom>
            <a:solidFill>
              <a:srgbClr val="222831"/>
            </a:solidFill>
          </p:spPr>
        </p:sp>
        <p:sp>
          <p:nvSpPr>
            <p:cNvPr id="7" name="TextBox 7"/>
            <p:cNvSpPr txBox="1"/>
            <p:nvPr/>
          </p:nvSpPr>
          <p:spPr>
            <a:xfrm>
              <a:off x="0" y="0"/>
              <a:ext cx="3916909" cy="3142078"/>
            </a:xfrm>
            <a:prstGeom prst="rect">
              <a:avLst/>
            </a:prstGeom>
          </p:spPr>
          <p:txBody>
            <a:bodyPr lIns="50800" tIns="50800" rIns="50800" bIns="50800" rtlCol="0" anchor="ctr"/>
            <a:lstStyle/>
            <a:p>
              <a:pPr algn="ctr">
                <a:lnSpc>
                  <a:spcPts val="6480"/>
                </a:lnSpc>
              </a:pPr>
              <a:r>
                <a:rPr lang="en-US" sz="5400">
                  <a:solidFill>
                    <a:srgbClr val="FFFFFF"/>
                  </a:solidFill>
                  <a:latin typeface="Fira Sans"/>
                  <a:ea typeface="Fira Sans"/>
                  <a:cs typeface="Fira Sans"/>
                  <a:sym typeface="Fira Sans"/>
                </a:rPr>
                <a:t>4</a:t>
              </a:r>
            </a:p>
          </p:txBody>
        </p:sp>
      </p:grpSp>
      <p:grpSp>
        <p:nvGrpSpPr>
          <p:cNvPr id="8" name="Group 8"/>
          <p:cNvGrpSpPr/>
          <p:nvPr/>
        </p:nvGrpSpPr>
        <p:grpSpPr>
          <a:xfrm>
            <a:off x="10982778" y="4080752"/>
            <a:ext cx="1861908" cy="3392017"/>
            <a:chOff x="0" y="0"/>
            <a:chExt cx="2482543" cy="4522689"/>
          </a:xfrm>
        </p:grpSpPr>
        <p:sp>
          <p:nvSpPr>
            <p:cNvPr id="9" name="Freeform 9"/>
            <p:cNvSpPr/>
            <p:nvPr/>
          </p:nvSpPr>
          <p:spPr>
            <a:xfrm>
              <a:off x="0" y="0"/>
              <a:ext cx="2482596" cy="4522597"/>
            </a:xfrm>
            <a:custGeom>
              <a:avLst/>
              <a:gdLst/>
              <a:ahLst/>
              <a:cxnLst/>
              <a:rect l="l" t="t" r="r" b="b"/>
              <a:pathLst>
                <a:path w="2482596" h="4522597">
                  <a:moveTo>
                    <a:pt x="1932940" y="0"/>
                  </a:moveTo>
                  <a:lnTo>
                    <a:pt x="404749" y="884682"/>
                  </a:lnTo>
                  <a:cubicBezTo>
                    <a:pt x="528066" y="1141984"/>
                    <a:pt x="616585" y="1412875"/>
                    <a:pt x="667512" y="1696974"/>
                  </a:cubicBezTo>
                  <a:lnTo>
                    <a:pt x="696976" y="1860550"/>
                  </a:lnTo>
                  <a:lnTo>
                    <a:pt x="0" y="2262759"/>
                  </a:lnTo>
                  <a:lnTo>
                    <a:pt x="209042" y="2380742"/>
                  </a:lnTo>
                  <a:lnTo>
                    <a:pt x="696976" y="2662174"/>
                  </a:lnTo>
                  <a:lnTo>
                    <a:pt x="667512" y="2825750"/>
                  </a:lnTo>
                  <a:cubicBezTo>
                    <a:pt x="616585" y="3109976"/>
                    <a:pt x="528066" y="3383407"/>
                    <a:pt x="404749" y="3640709"/>
                  </a:cubicBezTo>
                  <a:lnTo>
                    <a:pt x="1932940" y="4522597"/>
                  </a:lnTo>
                  <a:cubicBezTo>
                    <a:pt x="2284222" y="3844417"/>
                    <a:pt x="2479929" y="3077591"/>
                    <a:pt x="2479929" y="2262632"/>
                  </a:cubicBezTo>
                  <a:cubicBezTo>
                    <a:pt x="2482596" y="1447673"/>
                    <a:pt x="2284095" y="678180"/>
                    <a:pt x="1932940" y="0"/>
                  </a:cubicBezTo>
                  <a:close/>
                </a:path>
              </a:pathLst>
            </a:custGeom>
            <a:solidFill>
              <a:srgbClr val="C4C4C4"/>
            </a:solidFill>
          </p:spPr>
        </p:sp>
        <p:sp>
          <p:nvSpPr>
            <p:cNvPr id="10" name="TextBox 10"/>
            <p:cNvSpPr txBox="1"/>
            <p:nvPr/>
          </p:nvSpPr>
          <p:spPr>
            <a:xfrm>
              <a:off x="0" y="0"/>
              <a:ext cx="2482543" cy="4522689"/>
            </a:xfrm>
            <a:prstGeom prst="rect">
              <a:avLst/>
            </a:prstGeom>
          </p:spPr>
          <p:txBody>
            <a:bodyPr lIns="50800" tIns="50800" rIns="50800" bIns="50800" rtlCol="0" anchor="ctr"/>
            <a:lstStyle/>
            <a:p>
              <a:pPr algn="ctr">
                <a:lnSpc>
                  <a:spcPts val="6480"/>
                </a:lnSpc>
              </a:pPr>
              <a:r>
                <a:rPr lang="en-US" sz="5400">
                  <a:solidFill>
                    <a:srgbClr val="FFFFFF"/>
                  </a:solidFill>
                  <a:latin typeface="Fira Sans"/>
                  <a:ea typeface="Fira Sans"/>
                  <a:cs typeface="Fira Sans"/>
                  <a:sym typeface="Fira Sans"/>
                </a:rPr>
                <a:t>5</a:t>
              </a:r>
            </a:p>
          </p:txBody>
        </p:sp>
      </p:grpSp>
      <p:grpSp>
        <p:nvGrpSpPr>
          <p:cNvPr id="11" name="Group 11"/>
          <p:cNvGrpSpPr/>
          <p:nvPr/>
        </p:nvGrpSpPr>
        <p:grpSpPr>
          <a:xfrm>
            <a:off x="9319912" y="2080118"/>
            <a:ext cx="2937682" cy="2358590"/>
            <a:chOff x="0" y="0"/>
            <a:chExt cx="3916909" cy="3144787"/>
          </a:xfrm>
        </p:grpSpPr>
        <p:sp>
          <p:nvSpPr>
            <p:cNvPr id="12" name="Freeform 12"/>
            <p:cNvSpPr/>
            <p:nvPr/>
          </p:nvSpPr>
          <p:spPr>
            <a:xfrm>
              <a:off x="127" y="127"/>
              <a:ext cx="3916680" cy="3144520"/>
            </a:xfrm>
            <a:custGeom>
              <a:avLst/>
              <a:gdLst/>
              <a:ahLst/>
              <a:cxnLst/>
              <a:rect l="l" t="t" r="r" b="b"/>
              <a:pathLst>
                <a:path w="3916680" h="3144520">
                  <a:moveTo>
                    <a:pt x="0" y="0"/>
                  </a:moveTo>
                  <a:lnTo>
                    <a:pt x="0" y="1766570"/>
                  </a:lnTo>
                  <a:cubicBezTo>
                    <a:pt x="286766" y="1788033"/>
                    <a:pt x="565658" y="1846961"/>
                    <a:pt x="836422" y="1943481"/>
                  </a:cubicBezTo>
                  <a:lnTo>
                    <a:pt x="991870" y="1999869"/>
                  </a:lnTo>
                  <a:lnTo>
                    <a:pt x="991870" y="2804033"/>
                  </a:lnTo>
                  <a:lnTo>
                    <a:pt x="1688846" y="2401951"/>
                  </a:lnTo>
                  <a:lnTo>
                    <a:pt x="1814957" y="2509266"/>
                  </a:lnTo>
                  <a:cubicBezTo>
                    <a:pt x="1908810" y="2589657"/>
                    <a:pt x="1997202" y="2675382"/>
                    <a:pt x="2083054" y="2766568"/>
                  </a:cubicBezTo>
                  <a:cubicBezTo>
                    <a:pt x="2192909" y="2884551"/>
                    <a:pt x="2294763" y="3010535"/>
                    <a:pt x="2385949" y="3144520"/>
                  </a:cubicBezTo>
                  <a:lnTo>
                    <a:pt x="3916680" y="2259838"/>
                  </a:lnTo>
                  <a:cubicBezTo>
                    <a:pt x="3077591" y="959612"/>
                    <a:pt x="1643380" y="77724"/>
                    <a:pt x="0" y="0"/>
                  </a:cubicBezTo>
                  <a:close/>
                </a:path>
              </a:pathLst>
            </a:custGeom>
            <a:solidFill>
              <a:srgbClr val="30475E"/>
            </a:solidFill>
          </p:spPr>
        </p:sp>
        <p:sp>
          <p:nvSpPr>
            <p:cNvPr id="13" name="TextBox 13"/>
            <p:cNvSpPr txBox="1"/>
            <p:nvPr/>
          </p:nvSpPr>
          <p:spPr>
            <a:xfrm>
              <a:off x="0" y="0"/>
              <a:ext cx="3916909" cy="3144787"/>
            </a:xfrm>
            <a:prstGeom prst="rect">
              <a:avLst/>
            </a:prstGeom>
          </p:spPr>
          <p:txBody>
            <a:bodyPr lIns="50800" tIns="50800" rIns="50800" bIns="50800" rtlCol="0" anchor="ctr"/>
            <a:lstStyle/>
            <a:p>
              <a:pPr algn="ctr">
                <a:lnSpc>
                  <a:spcPts val="6480"/>
                </a:lnSpc>
              </a:pPr>
              <a:r>
                <a:rPr lang="en-US" sz="5400">
                  <a:solidFill>
                    <a:srgbClr val="FFFFFF"/>
                  </a:solidFill>
                  <a:latin typeface="Fira Sans"/>
                  <a:ea typeface="Fira Sans"/>
                  <a:cs typeface="Fira Sans"/>
                  <a:sym typeface="Fira Sans"/>
                </a:rPr>
                <a:t>6</a:t>
              </a:r>
            </a:p>
          </p:txBody>
        </p:sp>
      </p:grpSp>
      <p:grpSp>
        <p:nvGrpSpPr>
          <p:cNvPr id="14" name="Group 14"/>
          <p:cNvGrpSpPr/>
          <p:nvPr/>
        </p:nvGrpSpPr>
        <p:grpSpPr>
          <a:xfrm>
            <a:off x="6030495" y="2080118"/>
            <a:ext cx="2937619" cy="2358590"/>
            <a:chOff x="0" y="0"/>
            <a:chExt cx="3916825" cy="3144787"/>
          </a:xfrm>
        </p:grpSpPr>
        <p:sp>
          <p:nvSpPr>
            <p:cNvPr id="15" name="Freeform 15"/>
            <p:cNvSpPr/>
            <p:nvPr/>
          </p:nvSpPr>
          <p:spPr>
            <a:xfrm>
              <a:off x="0" y="127"/>
              <a:ext cx="3916807" cy="3144520"/>
            </a:xfrm>
            <a:custGeom>
              <a:avLst/>
              <a:gdLst/>
              <a:ahLst/>
              <a:cxnLst/>
              <a:rect l="l" t="t" r="r" b="b"/>
              <a:pathLst>
                <a:path w="3916807" h="3144520">
                  <a:moveTo>
                    <a:pt x="3916807" y="0"/>
                  </a:moveTo>
                  <a:cubicBezTo>
                    <a:pt x="2270760" y="77724"/>
                    <a:pt x="836422" y="959612"/>
                    <a:pt x="0" y="2259838"/>
                  </a:cubicBezTo>
                  <a:lnTo>
                    <a:pt x="1528064" y="3144520"/>
                  </a:lnTo>
                  <a:cubicBezTo>
                    <a:pt x="1691640" y="2908554"/>
                    <a:pt x="1882013" y="2694178"/>
                    <a:pt x="2101850" y="2509139"/>
                  </a:cubicBezTo>
                  <a:lnTo>
                    <a:pt x="2227834" y="2401824"/>
                  </a:lnTo>
                  <a:lnTo>
                    <a:pt x="2922143" y="2803906"/>
                  </a:lnTo>
                  <a:lnTo>
                    <a:pt x="2922143" y="1999869"/>
                  </a:lnTo>
                  <a:lnTo>
                    <a:pt x="3077591" y="1943481"/>
                  </a:lnTo>
                  <a:cubicBezTo>
                    <a:pt x="3300095" y="1863090"/>
                    <a:pt x="3530600" y="1809496"/>
                    <a:pt x="3763899" y="1780032"/>
                  </a:cubicBezTo>
                  <a:cubicBezTo>
                    <a:pt x="3814826" y="1774571"/>
                    <a:pt x="3865880" y="1769237"/>
                    <a:pt x="3916807" y="1766570"/>
                  </a:cubicBezTo>
                  <a:lnTo>
                    <a:pt x="3916807" y="0"/>
                  </a:lnTo>
                  <a:close/>
                </a:path>
              </a:pathLst>
            </a:custGeom>
            <a:solidFill>
              <a:srgbClr val="CECECE"/>
            </a:solidFill>
          </p:spPr>
        </p:sp>
        <p:sp>
          <p:nvSpPr>
            <p:cNvPr id="16" name="TextBox 16"/>
            <p:cNvSpPr txBox="1"/>
            <p:nvPr/>
          </p:nvSpPr>
          <p:spPr>
            <a:xfrm>
              <a:off x="0" y="0"/>
              <a:ext cx="3916825" cy="3144787"/>
            </a:xfrm>
            <a:prstGeom prst="rect">
              <a:avLst/>
            </a:prstGeom>
          </p:spPr>
          <p:txBody>
            <a:bodyPr lIns="50800" tIns="50800" rIns="50800" bIns="50800" rtlCol="0" anchor="ctr"/>
            <a:lstStyle/>
            <a:p>
              <a:pPr algn="ctr">
                <a:lnSpc>
                  <a:spcPts val="6480"/>
                </a:lnSpc>
              </a:pPr>
              <a:r>
                <a:rPr lang="en-US" sz="5400">
                  <a:solidFill>
                    <a:srgbClr val="FFFFFF"/>
                  </a:solidFill>
                  <a:latin typeface="Fira Sans"/>
                  <a:ea typeface="Fira Sans"/>
                  <a:cs typeface="Fira Sans"/>
                  <a:sym typeface="Fira Sans"/>
                </a:rPr>
                <a:t>1</a:t>
              </a:r>
            </a:p>
          </p:txBody>
        </p:sp>
      </p:grpSp>
      <p:grpSp>
        <p:nvGrpSpPr>
          <p:cNvPr id="17" name="Group 17"/>
          <p:cNvGrpSpPr/>
          <p:nvPr/>
        </p:nvGrpSpPr>
        <p:grpSpPr>
          <a:xfrm>
            <a:off x="5443340" y="4080752"/>
            <a:ext cx="1859939" cy="3392017"/>
            <a:chOff x="0" y="0"/>
            <a:chExt cx="2479919" cy="4522689"/>
          </a:xfrm>
        </p:grpSpPr>
        <p:sp>
          <p:nvSpPr>
            <p:cNvPr id="18" name="Freeform 18"/>
            <p:cNvSpPr/>
            <p:nvPr/>
          </p:nvSpPr>
          <p:spPr>
            <a:xfrm>
              <a:off x="127" y="0"/>
              <a:ext cx="2479802" cy="4522597"/>
            </a:xfrm>
            <a:custGeom>
              <a:avLst/>
              <a:gdLst/>
              <a:ahLst/>
              <a:cxnLst/>
              <a:rect l="l" t="t" r="r" b="b"/>
              <a:pathLst>
                <a:path w="2479802" h="4522597">
                  <a:moveTo>
                    <a:pt x="546862" y="0"/>
                  </a:moveTo>
                  <a:cubicBezTo>
                    <a:pt x="195707" y="678180"/>
                    <a:pt x="0" y="1447673"/>
                    <a:pt x="0" y="2262759"/>
                  </a:cubicBezTo>
                  <a:cubicBezTo>
                    <a:pt x="0" y="3077845"/>
                    <a:pt x="195707" y="3847084"/>
                    <a:pt x="546862" y="4522597"/>
                  </a:cubicBezTo>
                  <a:lnTo>
                    <a:pt x="2075053" y="3640582"/>
                  </a:lnTo>
                  <a:cubicBezTo>
                    <a:pt x="2064258" y="3619119"/>
                    <a:pt x="2056257" y="3597783"/>
                    <a:pt x="2045462" y="3576193"/>
                  </a:cubicBezTo>
                  <a:cubicBezTo>
                    <a:pt x="1935607" y="3337687"/>
                    <a:pt x="1857756" y="3085592"/>
                    <a:pt x="1812290" y="2825623"/>
                  </a:cubicBezTo>
                  <a:lnTo>
                    <a:pt x="1782826" y="2664841"/>
                  </a:lnTo>
                  <a:lnTo>
                    <a:pt x="2270633" y="2380615"/>
                  </a:lnTo>
                  <a:lnTo>
                    <a:pt x="2479802" y="2262632"/>
                  </a:lnTo>
                  <a:lnTo>
                    <a:pt x="1782826" y="1860423"/>
                  </a:lnTo>
                  <a:lnTo>
                    <a:pt x="1812290" y="1696847"/>
                  </a:lnTo>
                  <a:cubicBezTo>
                    <a:pt x="1863217" y="1412748"/>
                    <a:pt x="1951736" y="1141984"/>
                    <a:pt x="2075053" y="884555"/>
                  </a:cubicBezTo>
                  <a:lnTo>
                    <a:pt x="546862" y="0"/>
                  </a:lnTo>
                  <a:close/>
                </a:path>
              </a:pathLst>
            </a:custGeom>
            <a:solidFill>
              <a:srgbClr val="30475E"/>
            </a:solidFill>
          </p:spPr>
        </p:sp>
        <p:sp>
          <p:nvSpPr>
            <p:cNvPr id="19" name="TextBox 19"/>
            <p:cNvSpPr txBox="1"/>
            <p:nvPr/>
          </p:nvSpPr>
          <p:spPr>
            <a:xfrm>
              <a:off x="0" y="0"/>
              <a:ext cx="2479919" cy="4522689"/>
            </a:xfrm>
            <a:prstGeom prst="rect">
              <a:avLst/>
            </a:prstGeom>
          </p:spPr>
          <p:txBody>
            <a:bodyPr lIns="50800" tIns="50800" rIns="50800" bIns="50800" rtlCol="0" anchor="ctr"/>
            <a:lstStyle/>
            <a:p>
              <a:pPr algn="ctr">
                <a:lnSpc>
                  <a:spcPts val="6480"/>
                </a:lnSpc>
              </a:pPr>
              <a:r>
                <a:rPr lang="en-US" sz="5400">
                  <a:solidFill>
                    <a:srgbClr val="FFFFFF"/>
                  </a:solidFill>
                  <a:latin typeface="Fira Sans"/>
                  <a:ea typeface="Fira Sans"/>
                  <a:cs typeface="Fira Sans"/>
                  <a:sym typeface="Fira Sans"/>
                </a:rPr>
                <a:t>2</a:t>
              </a:r>
            </a:p>
          </p:txBody>
        </p:sp>
      </p:grpSp>
      <p:grpSp>
        <p:nvGrpSpPr>
          <p:cNvPr id="20" name="Group 20"/>
          <p:cNvGrpSpPr/>
          <p:nvPr/>
        </p:nvGrpSpPr>
        <p:grpSpPr>
          <a:xfrm>
            <a:off x="8372895" y="6571909"/>
            <a:ext cx="4063" cy="8127"/>
            <a:chOff x="0" y="0"/>
            <a:chExt cx="5418" cy="10836"/>
          </a:xfrm>
        </p:grpSpPr>
        <p:sp>
          <p:nvSpPr>
            <p:cNvPr id="21" name="Freeform 21"/>
            <p:cNvSpPr/>
            <p:nvPr/>
          </p:nvSpPr>
          <p:spPr>
            <a:xfrm>
              <a:off x="127" y="127"/>
              <a:ext cx="5334" cy="10668"/>
            </a:xfrm>
            <a:custGeom>
              <a:avLst/>
              <a:gdLst/>
              <a:ahLst/>
              <a:cxnLst/>
              <a:rect l="l" t="t" r="r" b="b"/>
              <a:pathLst>
                <a:path w="5334" h="10668">
                  <a:moveTo>
                    <a:pt x="0" y="0"/>
                  </a:moveTo>
                  <a:cubicBezTo>
                    <a:pt x="635" y="1524"/>
                    <a:pt x="1397" y="2794"/>
                    <a:pt x="2032" y="3810"/>
                  </a:cubicBezTo>
                  <a:cubicBezTo>
                    <a:pt x="1524" y="2413"/>
                    <a:pt x="1016" y="1016"/>
                    <a:pt x="0" y="0"/>
                  </a:cubicBezTo>
                  <a:close/>
                  <a:moveTo>
                    <a:pt x="2032" y="3810"/>
                  </a:moveTo>
                  <a:cubicBezTo>
                    <a:pt x="3048" y="6350"/>
                    <a:pt x="3556" y="9017"/>
                    <a:pt x="5334" y="10668"/>
                  </a:cubicBezTo>
                  <a:cubicBezTo>
                    <a:pt x="5334" y="8763"/>
                    <a:pt x="3810" y="6858"/>
                    <a:pt x="2032" y="3810"/>
                  </a:cubicBezTo>
                  <a:close/>
                </a:path>
              </a:pathLst>
            </a:custGeom>
            <a:solidFill>
              <a:srgbClr val="ECF2F9"/>
            </a:solidFill>
          </p:spPr>
        </p:sp>
      </p:grpSp>
      <p:sp>
        <p:nvSpPr>
          <p:cNvPr id="22" name="Freeform 22"/>
          <p:cNvSpPr/>
          <p:nvPr/>
        </p:nvSpPr>
        <p:spPr>
          <a:xfrm>
            <a:off x="8411116" y="4579339"/>
            <a:ext cx="1467825" cy="2489316"/>
          </a:xfrm>
          <a:custGeom>
            <a:avLst/>
            <a:gdLst/>
            <a:ahLst/>
            <a:cxnLst/>
            <a:rect l="l" t="t" r="r" b="b"/>
            <a:pathLst>
              <a:path w="1467825" h="2489316">
                <a:moveTo>
                  <a:pt x="0" y="0"/>
                </a:moveTo>
                <a:lnTo>
                  <a:pt x="1467825" y="0"/>
                </a:lnTo>
                <a:lnTo>
                  <a:pt x="1467825" y="2489316"/>
                </a:lnTo>
                <a:lnTo>
                  <a:pt x="0" y="24893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9874878" y="4583402"/>
            <a:ext cx="4063" cy="36253"/>
            <a:chOff x="0" y="0"/>
            <a:chExt cx="5418" cy="48337"/>
          </a:xfrm>
        </p:grpSpPr>
        <p:sp>
          <p:nvSpPr>
            <p:cNvPr id="24" name="Freeform 24"/>
            <p:cNvSpPr/>
            <p:nvPr/>
          </p:nvSpPr>
          <p:spPr>
            <a:xfrm>
              <a:off x="0" y="0"/>
              <a:ext cx="5461" cy="48260"/>
            </a:xfrm>
            <a:custGeom>
              <a:avLst/>
              <a:gdLst/>
              <a:ahLst/>
              <a:cxnLst/>
              <a:rect l="l" t="t" r="r" b="b"/>
              <a:pathLst>
                <a:path w="5461" h="48260">
                  <a:moveTo>
                    <a:pt x="0" y="0"/>
                  </a:moveTo>
                  <a:cubicBezTo>
                    <a:pt x="2667" y="13462"/>
                    <a:pt x="5461" y="29591"/>
                    <a:pt x="5461" y="48260"/>
                  </a:cubicBezTo>
                  <a:lnTo>
                    <a:pt x="5461" y="32131"/>
                  </a:lnTo>
                  <a:cubicBezTo>
                    <a:pt x="5461" y="21463"/>
                    <a:pt x="2667" y="10795"/>
                    <a:pt x="0" y="0"/>
                  </a:cubicBezTo>
                  <a:close/>
                </a:path>
              </a:pathLst>
            </a:custGeom>
            <a:solidFill>
              <a:srgbClr val="E8A060"/>
            </a:solidFill>
          </p:spPr>
        </p:sp>
      </p:grpSp>
      <p:grpSp>
        <p:nvGrpSpPr>
          <p:cNvPr id="25" name="Group 25"/>
          <p:cNvGrpSpPr/>
          <p:nvPr/>
        </p:nvGrpSpPr>
        <p:grpSpPr>
          <a:xfrm>
            <a:off x="9734121" y="4486897"/>
            <a:ext cx="44316" cy="2032"/>
            <a:chOff x="0" y="0"/>
            <a:chExt cx="59088" cy="2709"/>
          </a:xfrm>
        </p:grpSpPr>
        <p:sp>
          <p:nvSpPr>
            <p:cNvPr id="26" name="Freeform 26"/>
            <p:cNvSpPr/>
            <p:nvPr/>
          </p:nvSpPr>
          <p:spPr>
            <a:xfrm>
              <a:off x="127" y="0"/>
              <a:ext cx="58928" cy="2667"/>
            </a:xfrm>
            <a:custGeom>
              <a:avLst/>
              <a:gdLst/>
              <a:ahLst/>
              <a:cxnLst/>
              <a:rect l="l" t="t" r="r" b="b"/>
              <a:pathLst>
                <a:path w="58928" h="2667">
                  <a:moveTo>
                    <a:pt x="0" y="0"/>
                  </a:moveTo>
                  <a:cubicBezTo>
                    <a:pt x="21336" y="0"/>
                    <a:pt x="40132" y="0"/>
                    <a:pt x="58928" y="2667"/>
                  </a:cubicBezTo>
                  <a:cubicBezTo>
                    <a:pt x="50800" y="0"/>
                    <a:pt x="40132" y="0"/>
                    <a:pt x="29464" y="0"/>
                  </a:cubicBezTo>
                  <a:close/>
                </a:path>
              </a:pathLst>
            </a:custGeom>
            <a:solidFill>
              <a:srgbClr val="E8A060"/>
            </a:solidFill>
          </p:spPr>
        </p:sp>
      </p:grpSp>
      <p:sp>
        <p:nvSpPr>
          <p:cNvPr id="27" name="Freeform 27"/>
          <p:cNvSpPr/>
          <p:nvPr/>
        </p:nvSpPr>
        <p:spPr>
          <a:xfrm>
            <a:off x="8413084" y="4486897"/>
            <a:ext cx="1465857" cy="287546"/>
          </a:xfrm>
          <a:custGeom>
            <a:avLst/>
            <a:gdLst/>
            <a:ahLst/>
            <a:cxnLst/>
            <a:rect l="l" t="t" r="r" b="b"/>
            <a:pathLst>
              <a:path w="1465857" h="287546">
                <a:moveTo>
                  <a:pt x="0" y="0"/>
                </a:moveTo>
                <a:lnTo>
                  <a:pt x="1465857" y="0"/>
                </a:lnTo>
                <a:lnTo>
                  <a:pt x="1465857" y="287546"/>
                </a:lnTo>
                <a:lnTo>
                  <a:pt x="0" y="2875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8561425" y="5045350"/>
            <a:ext cx="1169189" cy="1167195"/>
          </a:xfrm>
          <a:custGeom>
            <a:avLst/>
            <a:gdLst/>
            <a:ahLst/>
            <a:cxnLst/>
            <a:rect l="l" t="t" r="r" b="b"/>
            <a:pathLst>
              <a:path w="1169189" h="1167195">
                <a:moveTo>
                  <a:pt x="0" y="0"/>
                </a:moveTo>
                <a:lnTo>
                  <a:pt x="1169189" y="0"/>
                </a:lnTo>
                <a:lnTo>
                  <a:pt x="1169189" y="1167195"/>
                </a:lnTo>
                <a:lnTo>
                  <a:pt x="0" y="11671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9" name="Group 29"/>
          <p:cNvGrpSpPr/>
          <p:nvPr/>
        </p:nvGrpSpPr>
        <p:grpSpPr>
          <a:xfrm>
            <a:off x="9008240" y="5166494"/>
            <a:ext cx="273515" cy="601250"/>
            <a:chOff x="0" y="0"/>
            <a:chExt cx="364687" cy="801667"/>
          </a:xfrm>
        </p:grpSpPr>
        <p:sp>
          <p:nvSpPr>
            <p:cNvPr id="30" name="Freeform 30"/>
            <p:cNvSpPr/>
            <p:nvPr/>
          </p:nvSpPr>
          <p:spPr>
            <a:xfrm>
              <a:off x="127" y="0"/>
              <a:ext cx="364617" cy="801624"/>
            </a:xfrm>
            <a:custGeom>
              <a:avLst/>
              <a:gdLst/>
              <a:ahLst/>
              <a:cxnLst/>
              <a:rect l="l" t="t" r="r" b="b"/>
              <a:pathLst>
                <a:path w="364617" h="801624">
                  <a:moveTo>
                    <a:pt x="174117" y="0"/>
                  </a:moveTo>
                  <a:cubicBezTo>
                    <a:pt x="77724" y="0"/>
                    <a:pt x="0" y="80391"/>
                    <a:pt x="0" y="176911"/>
                  </a:cubicBezTo>
                  <a:lnTo>
                    <a:pt x="0" y="313690"/>
                  </a:lnTo>
                  <a:lnTo>
                    <a:pt x="104521" y="313690"/>
                  </a:lnTo>
                  <a:lnTo>
                    <a:pt x="104521" y="348488"/>
                  </a:lnTo>
                  <a:lnTo>
                    <a:pt x="0" y="348488"/>
                  </a:lnTo>
                  <a:lnTo>
                    <a:pt x="0" y="394081"/>
                  </a:lnTo>
                  <a:lnTo>
                    <a:pt x="104521" y="394081"/>
                  </a:lnTo>
                  <a:lnTo>
                    <a:pt x="104521" y="428879"/>
                  </a:lnTo>
                  <a:lnTo>
                    <a:pt x="0" y="428879"/>
                  </a:lnTo>
                  <a:lnTo>
                    <a:pt x="0" y="471805"/>
                  </a:lnTo>
                  <a:lnTo>
                    <a:pt x="104521" y="471805"/>
                  </a:lnTo>
                  <a:lnTo>
                    <a:pt x="104521" y="506730"/>
                  </a:lnTo>
                  <a:lnTo>
                    <a:pt x="0" y="506730"/>
                  </a:lnTo>
                  <a:lnTo>
                    <a:pt x="0" y="627380"/>
                  </a:lnTo>
                  <a:cubicBezTo>
                    <a:pt x="0" y="723900"/>
                    <a:pt x="77724" y="801624"/>
                    <a:pt x="174244" y="801624"/>
                  </a:cubicBezTo>
                  <a:lnTo>
                    <a:pt x="190373" y="801624"/>
                  </a:lnTo>
                  <a:cubicBezTo>
                    <a:pt x="287020" y="801624"/>
                    <a:pt x="364617" y="723900"/>
                    <a:pt x="364617" y="627380"/>
                  </a:cubicBezTo>
                  <a:lnTo>
                    <a:pt x="364617" y="506730"/>
                  </a:lnTo>
                  <a:lnTo>
                    <a:pt x="268097" y="506730"/>
                  </a:lnTo>
                  <a:lnTo>
                    <a:pt x="268097" y="471805"/>
                  </a:lnTo>
                  <a:lnTo>
                    <a:pt x="364617" y="471805"/>
                  </a:lnTo>
                  <a:lnTo>
                    <a:pt x="364617" y="428879"/>
                  </a:lnTo>
                  <a:lnTo>
                    <a:pt x="268097" y="428879"/>
                  </a:lnTo>
                  <a:lnTo>
                    <a:pt x="268097" y="394208"/>
                  </a:lnTo>
                  <a:lnTo>
                    <a:pt x="364617" y="394208"/>
                  </a:lnTo>
                  <a:lnTo>
                    <a:pt x="364617" y="348488"/>
                  </a:lnTo>
                  <a:lnTo>
                    <a:pt x="268097" y="348488"/>
                  </a:lnTo>
                  <a:lnTo>
                    <a:pt x="268097" y="313690"/>
                  </a:lnTo>
                  <a:lnTo>
                    <a:pt x="364617" y="313690"/>
                  </a:lnTo>
                  <a:lnTo>
                    <a:pt x="364617" y="176911"/>
                  </a:lnTo>
                  <a:cubicBezTo>
                    <a:pt x="364617" y="80391"/>
                    <a:pt x="286893" y="0"/>
                    <a:pt x="190246" y="0"/>
                  </a:cubicBezTo>
                  <a:close/>
                </a:path>
              </a:pathLst>
            </a:custGeom>
            <a:solidFill>
              <a:srgbClr val="FFFFFF"/>
            </a:solidFill>
          </p:spPr>
        </p:sp>
      </p:grpSp>
      <p:grpSp>
        <p:nvGrpSpPr>
          <p:cNvPr id="31" name="Group 31"/>
          <p:cNvGrpSpPr/>
          <p:nvPr/>
        </p:nvGrpSpPr>
        <p:grpSpPr>
          <a:xfrm>
            <a:off x="9144997" y="5367567"/>
            <a:ext cx="237326" cy="496682"/>
            <a:chOff x="0" y="0"/>
            <a:chExt cx="316434" cy="662243"/>
          </a:xfrm>
        </p:grpSpPr>
        <p:sp>
          <p:nvSpPr>
            <p:cNvPr id="32" name="Freeform 32"/>
            <p:cNvSpPr/>
            <p:nvPr/>
          </p:nvSpPr>
          <p:spPr>
            <a:xfrm>
              <a:off x="0" y="0"/>
              <a:ext cx="316357" cy="662178"/>
            </a:xfrm>
            <a:custGeom>
              <a:avLst/>
              <a:gdLst/>
              <a:ahLst/>
              <a:cxnLst/>
              <a:rect l="l" t="t" r="r" b="b"/>
              <a:pathLst>
                <a:path w="316357" h="662178">
                  <a:moveTo>
                    <a:pt x="286893" y="0"/>
                  </a:moveTo>
                  <a:cubicBezTo>
                    <a:pt x="273558" y="0"/>
                    <a:pt x="260096" y="10795"/>
                    <a:pt x="260096" y="26797"/>
                  </a:cubicBezTo>
                  <a:lnTo>
                    <a:pt x="260096" y="348488"/>
                  </a:lnTo>
                  <a:cubicBezTo>
                    <a:pt x="260096" y="493268"/>
                    <a:pt x="142113" y="608584"/>
                    <a:pt x="0" y="608584"/>
                  </a:cubicBezTo>
                  <a:cubicBezTo>
                    <a:pt x="16129" y="608584"/>
                    <a:pt x="26797" y="621919"/>
                    <a:pt x="26797" y="635381"/>
                  </a:cubicBezTo>
                  <a:lnTo>
                    <a:pt x="26797" y="662178"/>
                  </a:lnTo>
                  <a:cubicBezTo>
                    <a:pt x="187579" y="648843"/>
                    <a:pt x="316357" y="514858"/>
                    <a:pt x="316357" y="348488"/>
                  </a:cubicBezTo>
                  <a:lnTo>
                    <a:pt x="316357" y="26797"/>
                  </a:lnTo>
                  <a:cubicBezTo>
                    <a:pt x="316357" y="10795"/>
                    <a:pt x="303022" y="0"/>
                    <a:pt x="286893" y="0"/>
                  </a:cubicBezTo>
                  <a:close/>
                </a:path>
              </a:pathLst>
            </a:custGeom>
            <a:solidFill>
              <a:srgbClr val="FFFFFF"/>
            </a:solidFill>
          </p:spPr>
        </p:sp>
      </p:grpSp>
      <p:grpSp>
        <p:nvGrpSpPr>
          <p:cNvPr id="33" name="Group 33"/>
          <p:cNvGrpSpPr/>
          <p:nvPr/>
        </p:nvGrpSpPr>
        <p:grpSpPr>
          <a:xfrm>
            <a:off x="8907735" y="5367567"/>
            <a:ext cx="237326" cy="496682"/>
            <a:chOff x="0" y="0"/>
            <a:chExt cx="316434" cy="662243"/>
          </a:xfrm>
        </p:grpSpPr>
        <p:sp>
          <p:nvSpPr>
            <p:cNvPr id="34" name="Freeform 34"/>
            <p:cNvSpPr/>
            <p:nvPr/>
          </p:nvSpPr>
          <p:spPr>
            <a:xfrm>
              <a:off x="127" y="0"/>
              <a:ext cx="316357" cy="662178"/>
            </a:xfrm>
            <a:custGeom>
              <a:avLst/>
              <a:gdLst/>
              <a:ahLst/>
              <a:cxnLst/>
              <a:rect l="l" t="t" r="r" b="b"/>
              <a:pathLst>
                <a:path w="316357" h="662178">
                  <a:moveTo>
                    <a:pt x="29464" y="0"/>
                  </a:moveTo>
                  <a:cubicBezTo>
                    <a:pt x="13335" y="0"/>
                    <a:pt x="0" y="10795"/>
                    <a:pt x="0" y="26797"/>
                  </a:cubicBezTo>
                  <a:lnTo>
                    <a:pt x="0" y="348488"/>
                  </a:lnTo>
                  <a:cubicBezTo>
                    <a:pt x="2667" y="514731"/>
                    <a:pt x="128651" y="648716"/>
                    <a:pt x="289560" y="662178"/>
                  </a:cubicBezTo>
                  <a:lnTo>
                    <a:pt x="289560" y="635381"/>
                  </a:lnTo>
                  <a:cubicBezTo>
                    <a:pt x="289560" y="621919"/>
                    <a:pt x="300228" y="608584"/>
                    <a:pt x="316357" y="608584"/>
                  </a:cubicBezTo>
                  <a:cubicBezTo>
                    <a:pt x="174371" y="608584"/>
                    <a:pt x="56388" y="493268"/>
                    <a:pt x="56388" y="348488"/>
                  </a:cubicBezTo>
                  <a:lnTo>
                    <a:pt x="56388" y="26797"/>
                  </a:lnTo>
                  <a:cubicBezTo>
                    <a:pt x="56261" y="10795"/>
                    <a:pt x="45466" y="0"/>
                    <a:pt x="29464" y="0"/>
                  </a:cubicBezTo>
                  <a:close/>
                </a:path>
              </a:pathLst>
            </a:custGeom>
            <a:solidFill>
              <a:srgbClr val="FFFFFF"/>
            </a:solidFill>
          </p:spPr>
        </p:sp>
      </p:grpSp>
      <p:grpSp>
        <p:nvGrpSpPr>
          <p:cNvPr id="35" name="Group 35"/>
          <p:cNvGrpSpPr/>
          <p:nvPr/>
        </p:nvGrpSpPr>
        <p:grpSpPr>
          <a:xfrm>
            <a:off x="9124871" y="5823997"/>
            <a:ext cx="40316" cy="269452"/>
            <a:chOff x="0" y="0"/>
            <a:chExt cx="53755" cy="359269"/>
          </a:xfrm>
        </p:grpSpPr>
        <p:sp>
          <p:nvSpPr>
            <p:cNvPr id="36" name="Freeform 36"/>
            <p:cNvSpPr/>
            <p:nvPr/>
          </p:nvSpPr>
          <p:spPr>
            <a:xfrm>
              <a:off x="127" y="0"/>
              <a:ext cx="53594" cy="359283"/>
            </a:xfrm>
            <a:custGeom>
              <a:avLst/>
              <a:gdLst/>
              <a:ahLst/>
              <a:cxnLst/>
              <a:rect l="l" t="t" r="r" b="b"/>
              <a:pathLst>
                <a:path w="53594" h="359283">
                  <a:moveTo>
                    <a:pt x="26670" y="0"/>
                  </a:moveTo>
                  <a:cubicBezTo>
                    <a:pt x="10668" y="0"/>
                    <a:pt x="0" y="13335"/>
                    <a:pt x="0" y="26797"/>
                  </a:cubicBezTo>
                  <a:lnTo>
                    <a:pt x="0" y="53594"/>
                  </a:lnTo>
                  <a:lnTo>
                    <a:pt x="0" y="329692"/>
                  </a:lnTo>
                  <a:cubicBezTo>
                    <a:pt x="0" y="345821"/>
                    <a:pt x="10668" y="359283"/>
                    <a:pt x="26797" y="359283"/>
                  </a:cubicBezTo>
                  <a:cubicBezTo>
                    <a:pt x="42926" y="359283"/>
                    <a:pt x="53594" y="345821"/>
                    <a:pt x="53594" y="329692"/>
                  </a:cubicBezTo>
                  <a:lnTo>
                    <a:pt x="53594" y="53594"/>
                  </a:lnTo>
                  <a:lnTo>
                    <a:pt x="53594" y="26797"/>
                  </a:lnTo>
                  <a:cubicBezTo>
                    <a:pt x="53594" y="13335"/>
                    <a:pt x="42799" y="0"/>
                    <a:pt x="26670" y="0"/>
                  </a:cubicBezTo>
                  <a:close/>
                </a:path>
              </a:pathLst>
            </a:custGeom>
            <a:solidFill>
              <a:srgbClr val="FFFFFF"/>
            </a:solidFill>
          </p:spPr>
        </p:sp>
      </p:grpSp>
      <p:grpSp>
        <p:nvGrpSpPr>
          <p:cNvPr id="37" name="Group 37"/>
          <p:cNvGrpSpPr/>
          <p:nvPr/>
        </p:nvGrpSpPr>
        <p:grpSpPr>
          <a:xfrm>
            <a:off x="8688568" y="6582004"/>
            <a:ext cx="30221" cy="193073"/>
            <a:chOff x="0" y="0"/>
            <a:chExt cx="40295" cy="257431"/>
          </a:xfrm>
        </p:grpSpPr>
        <p:sp>
          <p:nvSpPr>
            <p:cNvPr id="38" name="Freeform 38"/>
            <p:cNvSpPr/>
            <p:nvPr/>
          </p:nvSpPr>
          <p:spPr>
            <a:xfrm>
              <a:off x="127" y="0"/>
              <a:ext cx="40132" cy="257302"/>
            </a:xfrm>
            <a:custGeom>
              <a:avLst/>
              <a:gdLst/>
              <a:ahLst/>
              <a:cxnLst/>
              <a:rect l="l" t="t" r="r" b="b"/>
              <a:pathLst>
                <a:path w="40132" h="257302">
                  <a:moveTo>
                    <a:pt x="0" y="0"/>
                  </a:moveTo>
                  <a:lnTo>
                    <a:pt x="0" y="257302"/>
                  </a:lnTo>
                  <a:lnTo>
                    <a:pt x="40132" y="257302"/>
                  </a:lnTo>
                  <a:lnTo>
                    <a:pt x="40132" y="0"/>
                  </a:lnTo>
                  <a:close/>
                </a:path>
              </a:pathLst>
            </a:custGeom>
            <a:solidFill>
              <a:srgbClr val="FFFFFF"/>
            </a:solidFill>
          </p:spPr>
        </p:sp>
      </p:grpSp>
      <p:grpSp>
        <p:nvGrpSpPr>
          <p:cNvPr id="39" name="Group 39"/>
          <p:cNvGrpSpPr/>
          <p:nvPr/>
        </p:nvGrpSpPr>
        <p:grpSpPr>
          <a:xfrm>
            <a:off x="8777073" y="6525688"/>
            <a:ext cx="30221" cy="251420"/>
            <a:chOff x="0" y="0"/>
            <a:chExt cx="40295" cy="335227"/>
          </a:xfrm>
        </p:grpSpPr>
        <p:sp>
          <p:nvSpPr>
            <p:cNvPr id="40" name="Freeform 40"/>
            <p:cNvSpPr/>
            <p:nvPr/>
          </p:nvSpPr>
          <p:spPr>
            <a:xfrm>
              <a:off x="0" y="0"/>
              <a:ext cx="40259" cy="335153"/>
            </a:xfrm>
            <a:custGeom>
              <a:avLst/>
              <a:gdLst/>
              <a:ahLst/>
              <a:cxnLst/>
              <a:rect l="l" t="t" r="r" b="b"/>
              <a:pathLst>
                <a:path w="40259" h="335153">
                  <a:moveTo>
                    <a:pt x="0" y="0"/>
                  </a:moveTo>
                  <a:lnTo>
                    <a:pt x="0" y="335153"/>
                  </a:lnTo>
                  <a:lnTo>
                    <a:pt x="40259" y="335153"/>
                  </a:lnTo>
                  <a:lnTo>
                    <a:pt x="40259" y="0"/>
                  </a:lnTo>
                  <a:close/>
                </a:path>
              </a:pathLst>
            </a:custGeom>
            <a:solidFill>
              <a:srgbClr val="FFFFFF"/>
            </a:solidFill>
          </p:spPr>
        </p:sp>
      </p:grpSp>
      <p:grpSp>
        <p:nvGrpSpPr>
          <p:cNvPr id="41" name="Group 41"/>
          <p:cNvGrpSpPr/>
          <p:nvPr/>
        </p:nvGrpSpPr>
        <p:grpSpPr>
          <a:xfrm>
            <a:off x="8865514" y="6577940"/>
            <a:ext cx="30221" cy="199168"/>
            <a:chOff x="0" y="0"/>
            <a:chExt cx="40295" cy="265558"/>
          </a:xfrm>
        </p:grpSpPr>
        <p:sp>
          <p:nvSpPr>
            <p:cNvPr id="42" name="Freeform 42"/>
            <p:cNvSpPr/>
            <p:nvPr/>
          </p:nvSpPr>
          <p:spPr>
            <a:xfrm>
              <a:off x="0" y="127"/>
              <a:ext cx="40259" cy="265303"/>
            </a:xfrm>
            <a:custGeom>
              <a:avLst/>
              <a:gdLst/>
              <a:ahLst/>
              <a:cxnLst/>
              <a:rect l="l" t="t" r="r" b="b"/>
              <a:pathLst>
                <a:path w="40259" h="265303">
                  <a:moveTo>
                    <a:pt x="0" y="0"/>
                  </a:moveTo>
                  <a:lnTo>
                    <a:pt x="0" y="265303"/>
                  </a:lnTo>
                  <a:lnTo>
                    <a:pt x="40259" y="265303"/>
                  </a:lnTo>
                  <a:lnTo>
                    <a:pt x="40259" y="0"/>
                  </a:lnTo>
                  <a:close/>
                </a:path>
              </a:pathLst>
            </a:custGeom>
            <a:solidFill>
              <a:srgbClr val="FFFFFF"/>
            </a:solidFill>
          </p:spPr>
        </p:sp>
      </p:grpSp>
      <p:grpSp>
        <p:nvGrpSpPr>
          <p:cNvPr id="43" name="Group 43"/>
          <p:cNvGrpSpPr/>
          <p:nvPr/>
        </p:nvGrpSpPr>
        <p:grpSpPr>
          <a:xfrm>
            <a:off x="8953956" y="6487467"/>
            <a:ext cx="30221" cy="287610"/>
            <a:chOff x="0" y="0"/>
            <a:chExt cx="40295" cy="383480"/>
          </a:xfrm>
        </p:grpSpPr>
        <p:sp>
          <p:nvSpPr>
            <p:cNvPr id="44" name="Freeform 44"/>
            <p:cNvSpPr/>
            <p:nvPr/>
          </p:nvSpPr>
          <p:spPr>
            <a:xfrm>
              <a:off x="127" y="127"/>
              <a:ext cx="40132" cy="383286"/>
            </a:xfrm>
            <a:custGeom>
              <a:avLst/>
              <a:gdLst/>
              <a:ahLst/>
              <a:cxnLst/>
              <a:rect l="l" t="t" r="r" b="b"/>
              <a:pathLst>
                <a:path w="40132" h="383286">
                  <a:moveTo>
                    <a:pt x="0" y="0"/>
                  </a:moveTo>
                  <a:lnTo>
                    <a:pt x="0" y="383286"/>
                  </a:lnTo>
                  <a:lnTo>
                    <a:pt x="40132" y="383286"/>
                  </a:lnTo>
                  <a:lnTo>
                    <a:pt x="40132" y="0"/>
                  </a:lnTo>
                  <a:close/>
                </a:path>
              </a:pathLst>
            </a:custGeom>
            <a:solidFill>
              <a:srgbClr val="FFFFFF"/>
            </a:solidFill>
          </p:spPr>
        </p:sp>
      </p:grpSp>
      <p:grpSp>
        <p:nvGrpSpPr>
          <p:cNvPr id="45" name="Group 45"/>
          <p:cNvGrpSpPr/>
          <p:nvPr/>
        </p:nvGrpSpPr>
        <p:grpSpPr>
          <a:xfrm>
            <a:off x="9040429" y="6429183"/>
            <a:ext cx="32253" cy="345894"/>
            <a:chOff x="0" y="0"/>
            <a:chExt cx="43004" cy="461191"/>
          </a:xfrm>
        </p:grpSpPr>
        <p:sp>
          <p:nvSpPr>
            <p:cNvPr id="46" name="Freeform 46"/>
            <p:cNvSpPr/>
            <p:nvPr/>
          </p:nvSpPr>
          <p:spPr>
            <a:xfrm>
              <a:off x="127" y="0"/>
              <a:ext cx="42799" cy="461137"/>
            </a:xfrm>
            <a:custGeom>
              <a:avLst/>
              <a:gdLst/>
              <a:ahLst/>
              <a:cxnLst/>
              <a:rect l="l" t="t" r="r" b="b"/>
              <a:pathLst>
                <a:path w="42799" h="461137">
                  <a:moveTo>
                    <a:pt x="0" y="0"/>
                  </a:moveTo>
                  <a:lnTo>
                    <a:pt x="0" y="461137"/>
                  </a:lnTo>
                  <a:lnTo>
                    <a:pt x="42799" y="461137"/>
                  </a:lnTo>
                  <a:lnTo>
                    <a:pt x="42799" y="0"/>
                  </a:lnTo>
                  <a:close/>
                </a:path>
              </a:pathLst>
            </a:custGeom>
            <a:solidFill>
              <a:srgbClr val="FFFFFF"/>
            </a:solidFill>
          </p:spPr>
        </p:sp>
      </p:grpSp>
      <p:grpSp>
        <p:nvGrpSpPr>
          <p:cNvPr id="47" name="Group 47"/>
          <p:cNvGrpSpPr/>
          <p:nvPr/>
        </p:nvGrpSpPr>
        <p:grpSpPr>
          <a:xfrm>
            <a:off x="9128934" y="6483467"/>
            <a:ext cx="32189" cy="293641"/>
            <a:chOff x="0" y="0"/>
            <a:chExt cx="42919" cy="391522"/>
          </a:xfrm>
        </p:grpSpPr>
        <p:sp>
          <p:nvSpPr>
            <p:cNvPr id="48" name="Freeform 48"/>
            <p:cNvSpPr/>
            <p:nvPr/>
          </p:nvSpPr>
          <p:spPr>
            <a:xfrm>
              <a:off x="0" y="0"/>
              <a:ext cx="42926" cy="391414"/>
            </a:xfrm>
            <a:custGeom>
              <a:avLst/>
              <a:gdLst/>
              <a:ahLst/>
              <a:cxnLst/>
              <a:rect l="l" t="t" r="r" b="b"/>
              <a:pathLst>
                <a:path w="42926" h="391414">
                  <a:moveTo>
                    <a:pt x="0" y="0"/>
                  </a:moveTo>
                  <a:lnTo>
                    <a:pt x="0" y="391414"/>
                  </a:lnTo>
                  <a:lnTo>
                    <a:pt x="42926" y="391414"/>
                  </a:lnTo>
                  <a:lnTo>
                    <a:pt x="42926" y="0"/>
                  </a:lnTo>
                  <a:close/>
                </a:path>
              </a:pathLst>
            </a:custGeom>
            <a:solidFill>
              <a:srgbClr val="FFFFFF"/>
            </a:solidFill>
          </p:spPr>
        </p:sp>
      </p:grpSp>
      <p:grpSp>
        <p:nvGrpSpPr>
          <p:cNvPr id="49" name="Group 49"/>
          <p:cNvGrpSpPr/>
          <p:nvPr/>
        </p:nvGrpSpPr>
        <p:grpSpPr>
          <a:xfrm>
            <a:off x="9217376" y="6567909"/>
            <a:ext cx="32253" cy="207168"/>
            <a:chOff x="0" y="0"/>
            <a:chExt cx="43004" cy="276224"/>
          </a:xfrm>
        </p:grpSpPr>
        <p:sp>
          <p:nvSpPr>
            <p:cNvPr id="50" name="Freeform 50"/>
            <p:cNvSpPr/>
            <p:nvPr/>
          </p:nvSpPr>
          <p:spPr>
            <a:xfrm>
              <a:off x="127" y="0"/>
              <a:ext cx="42799" cy="276098"/>
            </a:xfrm>
            <a:custGeom>
              <a:avLst/>
              <a:gdLst/>
              <a:ahLst/>
              <a:cxnLst/>
              <a:rect l="l" t="t" r="r" b="b"/>
              <a:pathLst>
                <a:path w="42799" h="276098">
                  <a:moveTo>
                    <a:pt x="0" y="0"/>
                  </a:moveTo>
                  <a:lnTo>
                    <a:pt x="0" y="276098"/>
                  </a:lnTo>
                  <a:lnTo>
                    <a:pt x="42799" y="276098"/>
                  </a:lnTo>
                  <a:lnTo>
                    <a:pt x="42799" y="0"/>
                  </a:lnTo>
                  <a:close/>
                </a:path>
              </a:pathLst>
            </a:custGeom>
            <a:solidFill>
              <a:srgbClr val="FFFFFF"/>
            </a:solidFill>
          </p:spPr>
        </p:sp>
      </p:grpSp>
      <p:grpSp>
        <p:nvGrpSpPr>
          <p:cNvPr id="51" name="Group 51"/>
          <p:cNvGrpSpPr/>
          <p:nvPr/>
        </p:nvGrpSpPr>
        <p:grpSpPr>
          <a:xfrm>
            <a:off x="9305881" y="6632224"/>
            <a:ext cx="30221" cy="144884"/>
            <a:chOff x="0" y="0"/>
            <a:chExt cx="40295" cy="193179"/>
          </a:xfrm>
        </p:grpSpPr>
        <p:sp>
          <p:nvSpPr>
            <p:cNvPr id="52" name="Freeform 52"/>
            <p:cNvSpPr/>
            <p:nvPr/>
          </p:nvSpPr>
          <p:spPr>
            <a:xfrm>
              <a:off x="0" y="127"/>
              <a:ext cx="40259" cy="192913"/>
            </a:xfrm>
            <a:custGeom>
              <a:avLst/>
              <a:gdLst/>
              <a:ahLst/>
              <a:cxnLst/>
              <a:rect l="l" t="t" r="r" b="b"/>
              <a:pathLst>
                <a:path w="40259" h="192913">
                  <a:moveTo>
                    <a:pt x="0" y="0"/>
                  </a:moveTo>
                  <a:lnTo>
                    <a:pt x="0" y="192913"/>
                  </a:lnTo>
                  <a:lnTo>
                    <a:pt x="40259" y="192913"/>
                  </a:lnTo>
                  <a:lnTo>
                    <a:pt x="40259" y="0"/>
                  </a:lnTo>
                  <a:close/>
                </a:path>
              </a:pathLst>
            </a:custGeom>
            <a:solidFill>
              <a:srgbClr val="FFFFFF"/>
            </a:solidFill>
          </p:spPr>
        </p:sp>
      </p:grpSp>
      <p:grpSp>
        <p:nvGrpSpPr>
          <p:cNvPr id="53" name="Group 53"/>
          <p:cNvGrpSpPr/>
          <p:nvPr/>
        </p:nvGrpSpPr>
        <p:grpSpPr>
          <a:xfrm>
            <a:off x="9394322" y="6592035"/>
            <a:ext cx="30221" cy="185073"/>
            <a:chOff x="0" y="0"/>
            <a:chExt cx="40295" cy="246764"/>
          </a:xfrm>
        </p:grpSpPr>
        <p:sp>
          <p:nvSpPr>
            <p:cNvPr id="54" name="Freeform 54"/>
            <p:cNvSpPr/>
            <p:nvPr/>
          </p:nvSpPr>
          <p:spPr>
            <a:xfrm>
              <a:off x="0" y="127"/>
              <a:ext cx="40259" cy="246507"/>
            </a:xfrm>
            <a:custGeom>
              <a:avLst/>
              <a:gdLst/>
              <a:ahLst/>
              <a:cxnLst/>
              <a:rect l="l" t="t" r="r" b="b"/>
              <a:pathLst>
                <a:path w="40259" h="246507">
                  <a:moveTo>
                    <a:pt x="0" y="0"/>
                  </a:moveTo>
                  <a:lnTo>
                    <a:pt x="0" y="246507"/>
                  </a:lnTo>
                  <a:lnTo>
                    <a:pt x="40259" y="246507"/>
                  </a:lnTo>
                  <a:lnTo>
                    <a:pt x="40259" y="0"/>
                  </a:lnTo>
                  <a:close/>
                </a:path>
              </a:pathLst>
            </a:custGeom>
            <a:solidFill>
              <a:srgbClr val="FFFFFF"/>
            </a:solidFill>
          </p:spPr>
        </p:sp>
      </p:grpSp>
      <p:grpSp>
        <p:nvGrpSpPr>
          <p:cNvPr id="55" name="Group 55"/>
          <p:cNvGrpSpPr/>
          <p:nvPr/>
        </p:nvGrpSpPr>
        <p:grpSpPr>
          <a:xfrm>
            <a:off x="9482764" y="6525688"/>
            <a:ext cx="30221" cy="251420"/>
            <a:chOff x="0" y="0"/>
            <a:chExt cx="40295" cy="335227"/>
          </a:xfrm>
        </p:grpSpPr>
        <p:sp>
          <p:nvSpPr>
            <p:cNvPr id="56" name="Freeform 56"/>
            <p:cNvSpPr/>
            <p:nvPr/>
          </p:nvSpPr>
          <p:spPr>
            <a:xfrm>
              <a:off x="127" y="0"/>
              <a:ext cx="40132" cy="335153"/>
            </a:xfrm>
            <a:custGeom>
              <a:avLst/>
              <a:gdLst/>
              <a:ahLst/>
              <a:cxnLst/>
              <a:rect l="l" t="t" r="r" b="b"/>
              <a:pathLst>
                <a:path w="40132" h="335153">
                  <a:moveTo>
                    <a:pt x="0" y="0"/>
                  </a:moveTo>
                  <a:lnTo>
                    <a:pt x="0" y="335153"/>
                  </a:lnTo>
                  <a:lnTo>
                    <a:pt x="40132" y="335153"/>
                  </a:lnTo>
                  <a:lnTo>
                    <a:pt x="40132" y="0"/>
                  </a:lnTo>
                  <a:close/>
                </a:path>
              </a:pathLst>
            </a:custGeom>
            <a:solidFill>
              <a:srgbClr val="FFFFFF"/>
            </a:solidFill>
          </p:spPr>
        </p:sp>
      </p:grpSp>
      <p:grpSp>
        <p:nvGrpSpPr>
          <p:cNvPr id="57" name="Group 57"/>
          <p:cNvGrpSpPr/>
          <p:nvPr/>
        </p:nvGrpSpPr>
        <p:grpSpPr>
          <a:xfrm>
            <a:off x="9571269" y="6567909"/>
            <a:ext cx="30221" cy="207168"/>
            <a:chOff x="0" y="0"/>
            <a:chExt cx="40295" cy="276224"/>
          </a:xfrm>
        </p:grpSpPr>
        <p:sp>
          <p:nvSpPr>
            <p:cNvPr id="58" name="Freeform 58"/>
            <p:cNvSpPr/>
            <p:nvPr/>
          </p:nvSpPr>
          <p:spPr>
            <a:xfrm>
              <a:off x="0" y="0"/>
              <a:ext cx="40259" cy="276098"/>
            </a:xfrm>
            <a:custGeom>
              <a:avLst/>
              <a:gdLst/>
              <a:ahLst/>
              <a:cxnLst/>
              <a:rect l="l" t="t" r="r" b="b"/>
              <a:pathLst>
                <a:path w="40259" h="276098">
                  <a:moveTo>
                    <a:pt x="0" y="0"/>
                  </a:moveTo>
                  <a:lnTo>
                    <a:pt x="0" y="276098"/>
                  </a:lnTo>
                  <a:lnTo>
                    <a:pt x="40259" y="276098"/>
                  </a:lnTo>
                  <a:lnTo>
                    <a:pt x="40259" y="0"/>
                  </a:lnTo>
                  <a:close/>
                </a:path>
              </a:pathLst>
            </a:custGeom>
            <a:solidFill>
              <a:srgbClr val="FFFFFF"/>
            </a:solidFill>
          </p:spPr>
        </p:sp>
      </p:grpSp>
      <p:grpSp>
        <p:nvGrpSpPr>
          <p:cNvPr id="59" name="Group 59"/>
          <p:cNvGrpSpPr/>
          <p:nvPr/>
        </p:nvGrpSpPr>
        <p:grpSpPr>
          <a:xfrm>
            <a:off x="9649679" y="4683907"/>
            <a:ext cx="56379" cy="34285"/>
            <a:chOff x="0" y="0"/>
            <a:chExt cx="75172" cy="45713"/>
          </a:xfrm>
        </p:grpSpPr>
        <p:sp>
          <p:nvSpPr>
            <p:cNvPr id="60" name="Freeform 60"/>
            <p:cNvSpPr/>
            <p:nvPr/>
          </p:nvSpPr>
          <p:spPr>
            <a:xfrm>
              <a:off x="0" y="127"/>
              <a:ext cx="75057" cy="45466"/>
            </a:xfrm>
            <a:custGeom>
              <a:avLst/>
              <a:gdLst/>
              <a:ahLst/>
              <a:cxnLst/>
              <a:rect l="l" t="t" r="r" b="b"/>
              <a:pathLst>
                <a:path w="75057" h="45466">
                  <a:moveTo>
                    <a:pt x="37592" y="0"/>
                  </a:moveTo>
                  <a:cubicBezTo>
                    <a:pt x="21463" y="0"/>
                    <a:pt x="8001" y="8001"/>
                    <a:pt x="0" y="18669"/>
                  </a:cubicBezTo>
                  <a:lnTo>
                    <a:pt x="37592" y="45466"/>
                  </a:lnTo>
                  <a:lnTo>
                    <a:pt x="75057" y="18669"/>
                  </a:lnTo>
                  <a:cubicBezTo>
                    <a:pt x="64389" y="8001"/>
                    <a:pt x="50927" y="0"/>
                    <a:pt x="37592" y="0"/>
                  </a:cubicBezTo>
                  <a:close/>
                </a:path>
              </a:pathLst>
            </a:custGeom>
            <a:solidFill>
              <a:srgbClr val="30475E"/>
            </a:solidFill>
          </p:spPr>
        </p:sp>
      </p:grpSp>
      <p:grpSp>
        <p:nvGrpSpPr>
          <p:cNvPr id="61" name="Group 61"/>
          <p:cNvGrpSpPr/>
          <p:nvPr/>
        </p:nvGrpSpPr>
        <p:grpSpPr>
          <a:xfrm>
            <a:off x="9609490" y="4635654"/>
            <a:ext cx="134726" cy="48316"/>
            <a:chOff x="0" y="0"/>
            <a:chExt cx="179634" cy="64421"/>
          </a:xfrm>
        </p:grpSpPr>
        <p:sp>
          <p:nvSpPr>
            <p:cNvPr id="62" name="Freeform 62"/>
            <p:cNvSpPr/>
            <p:nvPr/>
          </p:nvSpPr>
          <p:spPr>
            <a:xfrm>
              <a:off x="0" y="127"/>
              <a:ext cx="179705" cy="64262"/>
            </a:xfrm>
            <a:custGeom>
              <a:avLst/>
              <a:gdLst/>
              <a:ahLst/>
              <a:cxnLst/>
              <a:rect l="l" t="t" r="r" b="b"/>
              <a:pathLst>
                <a:path w="179705" h="64262">
                  <a:moveTo>
                    <a:pt x="91186" y="0"/>
                  </a:moveTo>
                  <a:cubicBezTo>
                    <a:pt x="53594" y="0"/>
                    <a:pt x="18796" y="18669"/>
                    <a:pt x="0" y="45466"/>
                  </a:cubicBezTo>
                  <a:lnTo>
                    <a:pt x="24130" y="64262"/>
                  </a:lnTo>
                  <a:cubicBezTo>
                    <a:pt x="37465" y="42799"/>
                    <a:pt x="61595" y="29464"/>
                    <a:pt x="91186" y="29464"/>
                  </a:cubicBezTo>
                  <a:cubicBezTo>
                    <a:pt x="117983" y="29464"/>
                    <a:pt x="142113" y="42799"/>
                    <a:pt x="158242" y="61595"/>
                  </a:cubicBezTo>
                  <a:lnTo>
                    <a:pt x="179705" y="45466"/>
                  </a:lnTo>
                  <a:cubicBezTo>
                    <a:pt x="160782" y="18669"/>
                    <a:pt x="125984" y="0"/>
                    <a:pt x="91186" y="0"/>
                  </a:cubicBezTo>
                  <a:close/>
                </a:path>
              </a:pathLst>
            </a:custGeom>
            <a:solidFill>
              <a:srgbClr val="30475E"/>
            </a:solidFill>
          </p:spPr>
        </p:sp>
      </p:grpSp>
      <p:grpSp>
        <p:nvGrpSpPr>
          <p:cNvPr id="63" name="Group 63"/>
          <p:cNvGrpSpPr/>
          <p:nvPr/>
        </p:nvGrpSpPr>
        <p:grpSpPr>
          <a:xfrm>
            <a:off x="9533048" y="4541181"/>
            <a:ext cx="287610" cy="88505"/>
            <a:chOff x="0" y="0"/>
            <a:chExt cx="383480" cy="118007"/>
          </a:xfrm>
        </p:grpSpPr>
        <p:sp>
          <p:nvSpPr>
            <p:cNvPr id="64" name="Freeform 64"/>
            <p:cNvSpPr/>
            <p:nvPr/>
          </p:nvSpPr>
          <p:spPr>
            <a:xfrm>
              <a:off x="127" y="0"/>
              <a:ext cx="383159" cy="118110"/>
            </a:xfrm>
            <a:custGeom>
              <a:avLst/>
              <a:gdLst/>
              <a:ahLst/>
              <a:cxnLst/>
              <a:rect l="l" t="t" r="r" b="b"/>
              <a:pathLst>
                <a:path w="383159" h="118110">
                  <a:moveTo>
                    <a:pt x="192913" y="0"/>
                  </a:moveTo>
                  <a:cubicBezTo>
                    <a:pt x="112522" y="0"/>
                    <a:pt x="42799" y="40259"/>
                    <a:pt x="0" y="101981"/>
                  </a:cubicBezTo>
                  <a:lnTo>
                    <a:pt x="24130" y="118110"/>
                  </a:lnTo>
                  <a:cubicBezTo>
                    <a:pt x="61595" y="64389"/>
                    <a:pt x="123190" y="29591"/>
                    <a:pt x="192913" y="29591"/>
                  </a:cubicBezTo>
                  <a:cubicBezTo>
                    <a:pt x="259969" y="29591"/>
                    <a:pt x="321564" y="64389"/>
                    <a:pt x="359029" y="115316"/>
                  </a:cubicBezTo>
                  <a:lnTo>
                    <a:pt x="383159" y="99187"/>
                  </a:lnTo>
                  <a:cubicBezTo>
                    <a:pt x="340487" y="40259"/>
                    <a:pt x="270637" y="0"/>
                    <a:pt x="192913" y="0"/>
                  </a:cubicBezTo>
                  <a:close/>
                </a:path>
              </a:pathLst>
            </a:custGeom>
            <a:solidFill>
              <a:srgbClr val="30475E"/>
            </a:solidFill>
          </p:spPr>
        </p:sp>
      </p:grpSp>
      <p:grpSp>
        <p:nvGrpSpPr>
          <p:cNvPr id="65" name="Group 65"/>
          <p:cNvGrpSpPr/>
          <p:nvPr/>
        </p:nvGrpSpPr>
        <p:grpSpPr>
          <a:xfrm>
            <a:off x="9573237" y="4593433"/>
            <a:ext cx="205200" cy="64442"/>
            <a:chOff x="0" y="0"/>
            <a:chExt cx="273600" cy="85923"/>
          </a:xfrm>
        </p:grpSpPr>
        <p:sp>
          <p:nvSpPr>
            <p:cNvPr id="66" name="Freeform 66"/>
            <p:cNvSpPr/>
            <p:nvPr/>
          </p:nvSpPr>
          <p:spPr>
            <a:xfrm>
              <a:off x="127" y="127"/>
              <a:ext cx="273558" cy="85725"/>
            </a:xfrm>
            <a:custGeom>
              <a:avLst/>
              <a:gdLst/>
              <a:ahLst/>
              <a:cxnLst/>
              <a:rect l="l" t="t" r="r" b="b"/>
              <a:pathLst>
                <a:path w="273558" h="85725">
                  <a:moveTo>
                    <a:pt x="139319" y="0"/>
                  </a:moveTo>
                  <a:cubicBezTo>
                    <a:pt x="80391" y="0"/>
                    <a:pt x="32131" y="26670"/>
                    <a:pt x="0" y="69596"/>
                  </a:cubicBezTo>
                  <a:lnTo>
                    <a:pt x="24130" y="85725"/>
                  </a:lnTo>
                  <a:cubicBezTo>
                    <a:pt x="50927" y="50800"/>
                    <a:pt x="91186" y="29464"/>
                    <a:pt x="136779" y="29464"/>
                  </a:cubicBezTo>
                  <a:cubicBezTo>
                    <a:pt x="185039" y="29464"/>
                    <a:pt x="225298" y="50927"/>
                    <a:pt x="252095" y="85725"/>
                  </a:cubicBezTo>
                  <a:lnTo>
                    <a:pt x="273558" y="69596"/>
                  </a:lnTo>
                  <a:cubicBezTo>
                    <a:pt x="243967" y="26670"/>
                    <a:pt x="192913" y="0"/>
                    <a:pt x="139319" y="0"/>
                  </a:cubicBezTo>
                  <a:close/>
                </a:path>
              </a:pathLst>
            </a:custGeom>
            <a:solidFill>
              <a:srgbClr val="30475E"/>
            </a:solidFill>
          </p:spPr>
        </p:sp>
      </p:grpSp>
      <p:sp>
        <p:nvSpPr>
          <p:cNvPr id="67" name="Freeform 67"/>
          <p:cNvSpPr/>
          <p:nvPr/>
        </p:nvSpPr>
        <p:spPr>
          <a:xfrm>
            <a:off x="8376895" y="4450708"/>
            <a:ext cx="1536267" cy="2652104"/>
          </a:xfrm>
          <a:custGeom>
            <a:avLst/>
            <a:gdLst/>
            <a:ahLst/>
            <a:cxnLst/>
            <a:rect l="l" t="t" r="r" b="b"/>
            <a:pathLst>
              <a:path w="1536267" h="2652104">
                <a:moveTo>
                  <a:pt x="0" y="0"/>
                </a:moveTo>
                <a:lnTo>
                  <a:pt x="1536268" y="0"/>
                </a:lnTo>
                <a:lnTo>
                  <a:pt x="1536268" y="2652104"/>
                </a:lnTo>
                <a:lnTo>
                  <a:pt x="0" y="26521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8" name="TextBox 68"/>
          <p:cNvSpPr txBox="1"/>
          <p:nvPr/>
        </p:nvSpPr>
        <p:spPr>
          <a:xfrm>
            <a:off x="1526225" y="870733"/>
            <a:ext cx="15264150" cy="857310"/>
          </a:xfrm>
          <a:prstGeom prst="rect">
            <a:avLst/>
          </a:prstGeom>
        </p:spPr>
        <p:txBody>
          <a:bodyPr lIns="0" tIns="0" rIns="0" bIns="0" rtlCol="0" anchor="t">
            <a:spAutoFit/>
          </a:bodyPr>
          <a:lstStyle/>
          <a:p>
            <a:pPr algn="ctr">
              <a:lnSpc>
                <a:spcPts val="6719"/>
              </a:lnSpc>
            </a:pPr>
            <a:r>
              <a:rPr lang="en-US" sz="5599" b="1">
                <a:solidFill>
                  <a:srgbClr val="003264"/>
                </a:solidFill>
                <a:latin typeface="Fira Sans Medium"/>
                <a:ea typeface="Fira Sans Medium"/>
                <a:cs typeface="Fira Sans Medium"/>
                <a:sym typeface="Fira Sans Medium"/>
              </a:rPr>
              <a:t>Metodología</a:t>
            </a:r>
          </a:p>
        </p:txBody>
      </p:sp>
      <p:sp>
        <p:nvSpPr>
          <p:cNvPr id="69" name="TextBox 69"/>
          <p:cNvSpPr txBox="1"/>
          <p:nvPr/>
        </p:nvSpPr>
        <p:spPr>
          <a:xfrm>
            <a:off x="1378325" y="2702326"/>
            <a:ext cx="3398550" cy="685875"/>
          </a:xfrm>
          <a:prstGeom prst="rect">
            <a:avLst/>
          </a:prstGeom>
        </p:spPr>
        <p:txBody>
          <a:bodyPr lIns="0" tIns="0" rIns="0" bIns="0" rtlCol="0" anchor="t">
            <a:spAutoFit/>
          </a:bodyPr>
          <a:lstStyle/>
          <a:p>
            <a:pPr algn="ctr">
              <a:lnSpc>
                <a:spcPts val="3840"/>
              </a:lnSpc>
            </a:pPr>
            <a:r>
              <a:rPr lang="en-US" sz="3200" b="1">
                <a:solidFill>
                  <a:srgbClr val="C4C4C4"/>
                </a:solidFill>
                <a:latin typeface="Fira Sans Medium"/>
                <a:ea typeface="Fira Sans Medium"/>
                <a:cs typeface="Fira Sans Medium"/>
                <a:sym typeface="Fira Sans Medium"/>
              </a:rPr>
              <a:t>Jupiter</a:t>
            </a:r>
          </a:p>
        </p:txBody>
      </p:sp>
      <p:sp>
        <p:nvSpPr>
          <p:cNvPr id="70" name="TextBox 70"/>
          <p:cNvSpPr txBox="1"/>
          <p:nvPr/>
        </p:nvSpPr>
        <p:spPr>
          <a:xfrm>
            <a:off x="1378321" y="3405553"/>
            <a:ext cx="3398550" cy="8827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Jupiter is the biggest planet of them all</a:t>
            </a:r>
          </a:p>
        </p:txBody>
      </p:sp>
      <p:sp>
        <p:nvSpPr>
          <p:cNvPr id="71" name="TextBox 71"/>
          <p:cNvSpPr txBox="1"/>
          <p:nvPr/>
        </p:nvSpPr>
        <p:spPr>
          <a:xfrm>
            <a:off x="1351077" y="5058734"/>
            <a:ext cx="3398550" cy="685875"/>
          </a:xfrm>
          <a:prstGeom prst="rect">
            <a:avLst/>
          </a:prstGeom>
        </p:spPr>
        <p:txBody>
          <a:bodyPr lIns="0" tIns="0" rIns="0" bIns="0" rtlCol="0" anchor="t">
            <a:spAutoFit/>
          </a:bodyPr>
          <a:lstStyle/>
          <a:p>
            <a:pPr algn="ctr">
              <a:lnSpc>
                <a:spcPts val="3840"/>
              </a:lnSpc>
            </a:pPr>
            <a:r>
              <a:rPr lang="en-US" sz="3200" b="1">
                <a:solidFill>
                  <a:srgbClr val="30475E"/>
                </a:solidFill>
                <a:latin typeface="Fira Sans Medium"/>
                <a:ea typeface="Fira Sans Medium"/>
                <a:cs typeface="Fira Sans Medium"/>
                <a:sym typeface="Fira Sans Medium"/>
              </a:rPr>
              <a:t>Mars</a:t>
            </a:r>
          </a:p>
        </p:txBody>
      </p:sp>
      <p:sp>
        <p:nvSpPr>
          <p:cNvPr id="72" name="TextBox 72"/>
          <p:cNvSpPr txBox="1"/>
          <p:nvPr/>
        </p:nvSpPr>
        <p:spPr>
          <a:xfrm>
            <a:off x="1351077" y="5761961"/>
            <a:ext cx="3398550" cy="8827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Despite being red, Mars is actually cold</a:t>
            </a:r>
          </a:p>
        </p:txBody>
      </p:sp>
      <p:sp>
        <p:nvSpPr>
          <p:cNvPr id="73" name="TextBox 73"/>
          <p:cNvSpPr txBox="1"/>
          <p:nvPr/>
        </p:nvSpPr>
        <p:spPr>
          <a:xfrm>
            <a:off x="1361525" y="7415144"/>
            <a:ext cx="3398550" cy="685875"/>
          </a:xfrm>
          <a:prstGeom prst="rect">
            <a:avLst/>
          </a:prstGeom>
        </p:spPr>
        <p:txBody>
          <a:bodyPr lIns="0" tIns="0" rIns="0" bIns="0" rtlCol="0" anchor="t">
            <a:spAutoFit/>
          </a:bodyPr>
          <a:lstStyle/>
          <a:p>
            <a:pPr algn="ctr">
              <a:lnSpc>
                <a:spcPts val="3840"/>
              </a:lnSpc>
            </a:pPr>
            <a:r>
              <a:rPr lang="en-US" sz="3200" b="1">
                <a:solidFill>
                  <a:srgbClr val="F2A365"/>
                </a:solidFill>
                <a:latin typeface="Fira Sans Medium"/>
                <a:ea typeface="Fira Sans Medium"/>
                <a:cs typeface="Fira Sans Medium"/>
                <a:sym typeface="Fira Sans Medium"/>
              </a:rPr>
              <a:t>Earth</a:t>
            </a:r>
          </a:p>
        </p:txBody>
      </p:sp>
      <p:sp>
        <p:nvSpPr>
          <p:cNvPr id="74" name="TextBox 74"/>
          <p:cNvSpPr txBox="1"/>
          <p:nvPr/>
        </p:nvSpPr>
        <p:spPr>
          <a:xfrm>
            <a:off x="1361525" y="8118371"/>
            <a:ext cx="3398550" cy="8827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Earth is the third planet from the Sun</a:t>
            </a:r>
          </a:p>
        </p:txBody>
      </p:sp>
      <p:sp>
        <p:nvSpPr>
          <p:cNvPr id="75" name="TextBox 75"/>
          <p:cNvSpPr txBox="1"/>
          <p:nvPr/>
        </p:nvSpPr>
        <p:spPr>
          <a:xfrm>
            <a:off x="13511075" y="2702350"/>
            <a:ext cx="3398550" cy="685875"/>
          </a:xfrm>
          <a:prstGeom prst="rect">
            <a:avLst/>
          </a:prstGeom>
        </p:spPr>
        <p:txBody>
          <a:bodyPr lIns="0" tIns="0" rIns="0" bIns="0" rtlCol="0" anchor="t">
            <a:spAutoFit/>
          </a:bodyPr>
          <a:lstStyle/>
          <a:p>
            <a:pPr algn="ctr">
              <a:lnSpc>
                <a:spcPts val="3840"/>
              </a:lnSpc>
            </a:pPr>
            <a:r>
              <a:rPr lang="en-US" sz="3200" b="1">
                <a:solidFill>
                  <a:srgbClr val="222831"/>
                </a:solidFill>
                <a:latin typeface="Fira Sans Medium"/>
                <a:ea typeface="Fira Sans Medium"/>
                <a:cs typeface="Fira Sans Medium"/>
                <a:sym typeface="Fira Sans Medium"/>
              </a:rPr>
              <a:t>Saturn</a:t>
            </a:r>
          </a:p>
        </p:txBody>
      </p:sp>
      <p:sp>
        <p:nvSpPr>
          <p:cNvPr id="76" name="TextBox 76"/>
          <p:cNvSpPr txBox="1"/>
          <p:nvPr/>
        </p:nvSpPr>
        <p:spPr>
          <a:xfrm>
            <a:off x="13511075" y="3405559"/>
            <a:ext cx="3398550" cy="8869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It’s a gas giant and has several rings</a:t>
            </a:r>
          </a:p>
        </p:txBody>
      </p:sp>
      <p:sp>
        <p:nvSpPr>
          <p:cNvPr id="77" name="TextBox 77"/>
          <p:cNvSpPr txBox="1"/>
          <p:nvPr/>
        </p:nvSpPr>
        <p:spPr>
          <a:xfrm>
            <a:off x="13511075" y="5058766"/>
            <a:ext cx="3398550" cy="685875"/>
          </a:xfrm>
          <a:prstGeom prst="rect">
            <a:avLst/>
          </a:prstGeom>
        </p:spPr>
        <p:txBody>
          <a:bodyPr lIns="0" tIns="0" rIns="0" bIns="0" rtlCol="0" anchor="t">
            <a:spAutoFit/>
          </a:bodyPr>
          <a:lstStyle/>
          <a:p>
            <a:pPr algn="ctr">
              <a:lnSpc>
                <a:spcPts val="3840"/>
              </a:lnSpc>
            </a:pPr>
            <a:r>
              <a:rPr lang="en-US" sz="3200" b="1">
                <a:solidFill>
                  <a:srgbClr val="C4C4C4"/>
                </a:solidFill>
                <a:latin typeface="Fira Sans Medium"/>
                <a:ea typeface="Fira Sans Medium"/>
                <a:cs typeface="Fira Sans Medium"/>
                <a:sym typeface="Fira Sans Medium"/>
              </a:rPr>
              <a:t>Neptune</a:t>
            </a:r>
          </a:p>
        </p:txBody>
      </p:sp>
      <p:sp>
        <p:nvSpPr>
          <p:cNvPr id="78" name="TextBox 78"/>
          <p:cNvSpPr txBox="1"/>
          <p:nvPr/>
        </p:nvSpPr>
        <p:spPr>
          <a:xfrm>
            <a:off x="13511075" y="5761989"/>
            <a:ext cx="3398550" cy="8869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It’s the farthest planet from the Sun</a:t>
            </a:r>
          </a:p>
        </p:txBody>
      </p:sp>
      <p:sp>
        <p:nvSpPr>
          <p:cNvPr id="79" name="TextBox 79"/>
          <p:cNvSpPr txBox="1"/>
          <p:nvPr/>
        </p:nvSpPr>
        <p:spPr>
          <a:xfrm>
            <a:off x="13511075" y="8118379"/>
            <a:ext cx="3398550" cy="886950"/>
          </a:xfrm>
          <a:prstGeom prst="rect">
            <a:avLst/>
          </a:prstGeom>
        </p:spPr>
        <p:txBody>
          <a:bodyPr lIns="0" tIns="0" rIns="0" bIns="0" rtlCol="0" anchor="t">
            <a:spAutoFit/>
          </a:bodyPr>
          <a:lstStyle/>
          <a:p>
            <a:pPr algn="ctr">
              <a:lnSpc>
                <a:spcPts val="2879"/>
              </a:lnSpc>
            </a:pPr>
            <a:r>
              <a:rPr lang="en-US" sz="2400">
                <a:solidFill>
                  <a:srgbClr val="003264"/>
                </a:solidFill>
                <a:latin typeface="Fira Sans"/>
                <a:ea typeface="Fira Sans"/>
                <a:cs typeface="Fira Sans"/>
                <a:sym typeface="Fira Sans"/>
              </a:rPr>
              <a:t>It’s the closest planet to the Sun</a:t>
            </a:r>
          </a:p>
        </p:txBody>
      </p:sp>
      <p:sp>
        <p:nvSpPr>
          <p:cNvPr id="80" name="TextBox 80"/>
          <p:cNvSpPr txBox="1"/>
          <p:nvPr/>
        </p:nvSpPr>
        <p:spPr>
          <a:xfrm>
            <a:off x="13511075" y="7415158"/>
            <a:ext cx="3398550" cy="685875"/>
          </a:xfrm>
          <a:prstGeom prst="rect">
            <a:avLst/>
          </a:prstGeom>
        </p:spPr>
        <p:txBody>
          <a:bodyPr lIns="0" tIns="0" rIns="0" bIns="0" rtlCol="0" anchor="t">
            <a:spAutoFit/>
          </a:bodyPr>
          <a:lstStyle/>
          <a:p>
            <a:pPr algn="ctr">
              <a:lnSpc>
                <a:spcPts val="3840"/>
              </a:lnSpc>
            </a:pPr>
            <a:r>
              <a:rPr lang="en-US" sz="3200" b="1">
                <a:solidFill>
                  <a:srgbClr val="2A3F51"/>
                </a:solidFill>
                <a:latin typeface="Fira Sans Medium"/>
                <a:ea typeface="Fira Sans Medium"/>
                <a:cs typeface="Fira Sans Medium"/>
                <a:sym typeface="Fira Sans Medium"/>
              </a:rPr>
              <a:t>Mercury</a:t>
            </a:r>
          </a:p>
        </p:txBody>
      </p:sp>
      <p:sp>
        <p:nvSpPr>
          <p:cNvPr id="81" name="Freeform 81"/>
          <p:cNvSpPr/>
          <p:nvPr/>
        </p:nvSpPr>
        <p:spPr>
          <a:xfrm>
            <a:off x="-1303199" y="-966971"/>
            <a:ext cx="3327827" cy="4303187"/>
          </a:xfrm>
          <a:custGeom>
            <a:avLst/>
            <a:gdLst/>
            <a:ahLst/>
            <a:cxnLst/>
            <a:rect l="l" t="t" r="r" b="b"/>
            <a:pathLst>
              <a:path w="3327827" h="4303187">
                <a:moveTo>
                  <a:pt x="0" y="0"/>
                </a:moveTo>
                <a:lnTo>
                  <a:pt x="3327828" y="0"/>
                </a:lnTo>
                <a:lnTo>
                  <a:pt x="3327828" y="4303187"/>
                </a:lnTo>
                <a:lnTo>
                  <a:pt x="0" y="4303187"/>
                </a:lnTo>
                <a:lnTo>
                  <a:pt x="0" y="0"/>
                </a:lnTo>
                <a:close/>
              </a:path>
            </a:pathLst>
          </a:custGeom>
          <a:blipFill>
            <a:blip r:embed="rId11">
              <a:alphaModFix amt="34000"/>
            </a:blip>
            <a:stretch>
              <a:fillRect l="-9872" t="-2799" r="-17829" b="-2290"/>
            </a:stretch>
          </a:blipFill>
        </p:spPr>
      </p:sp>
      <p:sp>
        <p:nvSpPr>
          <p:cNvPr id="82" name="Freeform 82"/>
          <p:cNvSpPr/>
          <p:nvPr/>
        </p:nvSpPr>
        <p:spPr>
          <a:xfrm>
            <a:off x="0" y="9637294"/>
            <a:ext cx="2233701" cy="649706"/>
          </a:xfrm>
          <a:custGeom>
            <a:avLst/>
            <a:gdLst/>
            <a:ahLst/>
            <a:cxnLst/>
            <a:rect l="l" t="t" r="r" b="b"/>
            <a:pathLst>
              <a:path w="2233701" h="649706">
                <a:moveTo>
                  <a:pt x="0" y="0"/>
                </a:moveTo>
                <a:lnTo>
                  <a:pt x="2233701" y="0"/>
                </a:lnTo>
                <a:lnTo>
                  <a:pt x="2233701" y="649706"/>
                </a:lnTo>
                <a:lnTo>
                  <a:pt x="0" y="649706"/>
                </a:lnTo>
                <a:lnTo>
                  <a:pt x="0" y="0"/>
                </a:lnTo>
                <a:close/>
              </a:path>
            </a:pathLst>
          </a:custGeom>
          <a:blipFill>
            <a:blip r:embed="rId12"/>
            <a:stretch>
              <a:fillRect/>
            </a:stretch>
          </a:blipFill>
        </p:spPr>
      </p:sp>
      <p:grpSp>
        <p:nvGrpSpPr>
          <p:cNvPr id="83" name="Group 83"/>
          <p:cNvGrpSpPr/>
          <p:nvPr/>
        </p:nvGrpSpPr>
        <p:grpSpPr>
          <a:xfrm>
            <a:off x="-146958" y="1074479"/>
            <a:ext cx="2916769" cy="794499"/>
            <a:chOff x="0" y="0"/>
            <a:chExt cx="3889025" cy="1059332"/>
          </a:xfrm>
        </p:grpSpPr>
        <p:sp>
          <p:nvSpPr>
            <p:cNvPr id="84" name="TextBox 84"/>
            <p:cNvSpPr txBox="1"/>
            <p:nvPr/>
          </p:nvSpPr>
          <p:spPr>
            <a:xfrm>
              <a:off x="0" y="152400"/>
              <a:ext cx="3889025" cy="593034"/>
            </a:xfrm>
            <a:prstGeom prst="rect">
              <a:avLst/>
            </a:prstGeom>
          </p:spPr>
          <p:txBody>
            <a:bodyPr lIns="0" tIns="0" rIns="0" bIns="0" rtlCol="0" anchor="t">
              <a:spAutoFit/>
            </a:bodyPr>
            <a:lstStyle/>
            <a:p>
              <a:pPr algn="r">
                <a:lnSpc>
                  <a:spcPts val="2755"/>
                </a:lnSpc>
              </a:pPr>
              <a:r>
                <a:rPr lang="en-US" sz="3674" b="1" spc="-257">
                  <a:solidFill>
                    <a:srgbClr val="003264"/>
                  </a:solidFill>
                  <a:latin typeface="Garet Bold"/>
                  <a:ea typeface="Garet Bold"/>
                  <a:cs typeface="Garet Bold"/>
                  <a:sym typeface="Garet Bold"/>
                </a:rPr>
                <a:t>INNOVATION</a:t>
              </a:r>
            </a:p>
          </p:txBody>
        </p:sp>
        <p:sp>
          <p:nvSpPr>
            <p:cNvPr id="85" name="TextBox 85"/>
            <p:cNvSpPr txBox="1"/>
            <p:nvPr/>
          </p:nvSpPr>
          <p:spPr>
            <a:xfrm>
              <a:off x="1944513" y="575952"/>
              <a:ext cx="1909640" cy="483380"/>
            </a:xfrm>
            <a:prstGeom prst="rect">
              <a:avLst/>
            </a:prstGeom>
          </p:spPr>
          <p:txBody>
            <a:bodyPr lIns="0" tIns="0" rIns="0" bIns="0" rtlCol="0" anchor="t">
              <a:spAutoFit/>
            </a:bodyPr>
            <a:lstStyle/>
            <a:p>
              <a:pPr algn="r">
                <a:lnSpc>
                  <a:spcPts val="2674"/>
                </a:lnSpc>
              </a:pPr>
              <a:r>
                <a:rPr lang="en-US" sz="2622" b="1">
                  <a:solidFill>
                    <a:srgbClr val="FFFFFF"/>
                  </a:solidFill>
                  <a:latin typeface="Garet Bold"/>
                  <a:ea typeface="Garet Bold"/>
                  <a:cs typeface="Garet Bold"/>
                  <a:sym typeface="Garet Bold"/>
                </a:rPr>
                <a:t>DAY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A049B0FA7023340ABC7193A36D1D368" ma:contentTypeVersion="10" ma:contentTypeDescription="Crear nuevo documento." ma:contentTypeScope="" ma:versionID="d67a0cee42fcd19d5bce803c83a3f679">
  <xsd:schema xmlns:xsd="http://www.w3.org/2001/XMLSchema" xmlns:xs="http://www.w3.org/2001/XMLSchema" xmlns:p="http://schemas.microsoft.com/office/2006/metadata/properties" xmlns:ns2="d91763e5-edbb-483e-9939-871f6b1243e2" xmlns:ns3="794feae4-3203-42a1-b508-97de7a897158" targetNamespace="http://schemas.microsoft.com/office/2006/metadata/properties" ma:root="true" ma:fieldsID="58c68168e880cca28becb77589a29b0e" ns2:_="" ns3:_="">
    <xsd:import namespace="d91763e5-edbb-483e-9939-871f6b1243e2"/>
    <xsd:import namespace="794feae4-3203-42a1-b508-97de7a8971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1763e5-edbb-483e-9939-871f6b1243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2977145a-7503-4bfc-8353-87b456e0973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4feae4-3203-42a1-b508-97de7a89715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325a6a1-0ba7-4e28-9b87-ca33af705480}" ma:internalName="TaxCatchAll" ma:showField="CatchAllData" ma:web="794feae4-3203-42a1-b508-97de7a8971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91763e5-edbb-483e-9939-871f6b1243e2">
      <Terms xmlns="http://schemas.microsoft.com/office/infopath/2007/PartnerControls"/>
    </lcf76f155ced4ddcb4097134ff3c332f>
    <TaxCatchAll xmlns="794feae4-3203-42a1-b508-97de7a89715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527410-CAC5-4050-9AA2-BF02DB29BE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1763e5-edbb-483e-9939-871f6b1243e2"/>
    <ds:schemaRef ds:uri="794feae4-3203-42a1-b508-97de7a8971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40BB9E-5037-419E-A9D9-B6EF6F82F542}">
  <ds:schemaRefs>
    <ds:schemaRef ds:uri="http://schemas.microsoft.com/office/2006/metadata/properties"/>
    <ds:schemaRef ds:uri="http://schemas.microsoft.com/office/infopath/2007/PartnerControls"/>
    <ds:schemaRef ds:uri="d91763e5-edbb-483e-9939-871f6b1243e2"/>
    <ds:schemaRef ds:uri="794feae4-3203-42a1-b508-97de7a897158"/>
  </ds:schemaRefs>
</ds:datastoreItem>
</file>

<file path=customXml/itemProps3.xml><?xml version="1.0" encoding="utf-8"?>
<ds:datastoreItem xmlns:ds="http://schemas.openxmlformats.org/officeDocument/2006/customXml" ds:itemID="{CE2688EE-F2AE-4278-A3EC-A3F0A878BE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Plantilla - 5to año </dc:title>
  <cp:revision>2</cp:revision>
  <dcterms:created xsi:type="dcterms:W3CDTF">2006-08-16T00:00:00Z</dcterms:created>
  <dcterms:modified xsi:type="dcterms:W3CDTF">2025-11-11T13:09:34Z</dcterms:modified>
  <dc:identifier>DAG3Czg8Mrw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0x0101008A049B0FA7023340ABC7193A36D1D368</vt:lpwstr>
  </property>
</Properties>
</file>